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1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68" r:id="rId20"/>
    <p:sldId id="275" r:id="rId21"/>
    <p:sldId id="276" r:id="rId22"/>
    <p:sldId id="277" r:id="rId23"/>
    <p:sldId id="282" r:id="rId24"/>
    <p:sldId id="278" r:id="rId25"/>
    <p:sldId id="279" r:id="rId26"/>
    <p:sldId id="283" r:id="rId27"/>
    <p:sldId id="284" r:id="rId28"/>
    <p:sldId id="285" r:id="rId29"/>
    <p:sldId id="265" r:id="rId30"/>
    <p:sldId id="26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9766B-60C5-4E8D-B3F3-6E0E1F3A0AFF}" v="53" dt="2021-02-23T20:19:33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y Horton" userId="4f3b1c29-d4a8-41f5-9833-5c929afe72ac" providerId="ADAL" clId="{4109766B-60C5-4E8D-B3F3-6E0E1F3A0AFF}"/>
    <pc:docChg chg="undo custSel addSld delSld modSld">
      <pc:chgData name="Kristy Horton" userId="4f3b1c29-d4a8-41f5-9833-5c929afe72ac" providerId="ADAL" clId="{4109766B-60C5-4E8D-B3F3-6E0E1F3A0AFF}" dt="2021-02-23T20:20:18.081" v="4292" actId="478"/>
      <pc:docMkLst>
        <pc:docMk/>
      </pc:docMkLst>
      <pc:sldChg chg="addSp modSp mod setBg">
        <pc:chgData name="Kristy Horton" userId="4f3b1c29-d4a8-41f5-9833-5c929afe72ac" providerId="ADAL" clId="{4109766B-60C5-4E8D-B3F3-6E0E1F3A0AFF}" dt="2021-02-22T18:41:46.205" v="2491" actId="26606"/>
        <pc:sldMkLst>
          <pc:docMk/>
          <pc:sldMk cId="4136449738" sldId="257"/>
        </pc:sldMkLst>
        <pc:spChg chg="mod">
          <ac:chgData name="Kristy Horton" userId="4f3b1c29-d4a8-41f5-9833-5c929afe72ac" providerId="ADAL" clId="{4109766B-60C5-4E8D-B3F3-6E0E1F3A0AFF}" dt="2021-02-22T18:41:46.205" v="2491" actId="26606"/>
          <ac:spMkLst>
            <pc:docMk/>
            <pc:sldMk cId="4136449738" sldId="257"/>
            <ac:spMk id="2" creationId="{41316469-B3D5-43B9-BB9D-BBABD407AD99}"/>
          </ac:spMkLst>
        </pc:spChg>
        <pc:spChg chg="mod">
          <ac:chgData name="Kristy Horton" userId="4f3b1c29-d4a8-41f5-9833-5c929afe72ac" providerId="ADAL" clId="{4109766B-60C5-4E8D-B3F3-6E0E1F3A0AFF}" dt="2021-02-22T18:41:46.205" v="2491" actId="26606"/>
          <ac:spMkLst>
            <pc:docMk/>
            <pc:sldMk cId="4136449738" sldId="257"/>
            <ac:spMk id="3" creationId="{2B2BA526-7996-4273-A0C3-C219C59D6B07}"/>
          </ac:spMkLst>
        </pc:spChg>
        <pc:spChg chg="add">
          <ac:chgData name="Kristy Horton" userId="4f3b1c29-d4a8-41f5-9833-5c929afe72ac" providerId="ADAL" clId="{4109766B-60C5-4E8D-B3F3-6E0E1F3A0AFF}" dt="2021-02-22T18:41:46.205" v="2491" actId="26606"/>
          <ac:spMkLst>
            <pc:docMk/>
            <pc:sldMk cId="4136449738" sldId="257"/>
            <ac:spMk id="8" creationId="{A009E310-C7C2-4F23-B466-4417C8ED3B99}"/>
          </ac:spMkLst>
        </pc:spChg>
        <pc:spChg chg="add">
          <ac:chgData name="Kristy Horton" userId="4f3b1c29-d4a8-41f5-9833-5c929afe72ac" providerId="ADAL" clId="{4109766B-60C5-4E8D-B3F3-6E0E1F3A0AFF}" dt="2021-02-22T18:41:46.205" v="2491" actId="26606"/>
          <ac:spMkLst>
            <pc:docMk/>
            <pc:sldMk cId="4136449738" sldId="257"/>
            <ac:spMk id="10" creationId="{700D9C7C-2C5D-4FFF-83DE-742A88A9641C}"/>
          </ac:spMkLst>
        </pc:spChg>
        <pc:spChg chg="add">
          <ac:chgData name="Kristy Horton" userId="4f3b1c29-d4a8-41f5-9833-5c929afe72ac" providerId="ADAL" clId="{4109766B-60C5-4E8D-B3F3-6E0E1F3A0AFF}" dt="2021-02-22T18:41:46.205" v="2491" actId="26606"/>
          <ac:spMkLst>
            <pc:docMk/>
            <pc:sldMk cId="4136449738" sldId="257"/>
            <ac:spMk id="12" creationId="{A4C31FF5-F97E-4082-BFC5-A880DB9F3F00}"/>
          </ac:spMkLst>
        </pc:spChg>
        <pc:spChg chg="add">
          <ac:chgData name="Kristy Horton" userId="4f3b1c29-d4a8-41f5-9833-5c929afe72ac" providerId="ADAL" clId="{4109766B-60C5-4E8D-B3F3-6E0E1F3A0AFF}" dt="2021-02-22T18:41:46.205" v="2491" actId="26606"/>
          <ac:spMkLst>
            <pc:docMk/>
            <pc:sldMk cId="4136449738" sldId="257"/>
            <ac:spMk id="14" creationId="{6015B4CE-42DE-4E9B-B800-B5B8142E6FCB}"/>
          </ac:spMkLst>
        </pc:spChg>
      </pc:sldChg>
      <pc:sldChg chg="modSp mod">
        <pc:chgData name="Kristy Horton" userId="4f3b1c29-d4a8-41f5-9833-5c929afe72ac" providerId="ADAL" clId="{4109766B-60C5-4E8D-B3F3-6E0E1F3A0AFF}" dt="2021-02-22T17:04:32.196" v="213" actId="14100"/>
        <pc:sldMkLst>
          <pc:docMk/>
          <pc:sldMk cId="1812309787" sldId="258"/>
        </pc:sldMkLst>
        <pc:spChg chg="mod">
          <ac:chgData name="Kristy Horton" userId="4f3b1c29-d4a8-41f5-9833-5c929afe72ac" providerId="ADAL" clId="{4109766B-60C5-4E8D-B3F3-6E0E1F3A0AFF}" dt="2021-02-22T17:04:32.196" v="213" actId="14100"/>
          <ac:spMkLst>
            <pc:docMk/>
            <pc:sldMk cId="1812309787" sldId="258"/>
            <ac:spMk id="3" creationId="{9566E005-A5F0-4F8C-A31D-655C8162C03F}"/>
          </ac:spMkLst>
        </pc:spChg>
      </pc:sldChg>
      <pc:sldChg chg="addSp modSp mod">
        <pc:chgData name="Kristy Horton" userId="4f3b1c29-d4a8-41f5-9833-5c929afe72ac" providerId="ADAL" clId="{4109766B-60C5-4E8D-B3F3-6E0E1F3A0AFF}" dt="2021-02-22T17:08:05.177" v="435" actId="1076"/>
        <pc:sldMkLst>
          <pc:docMk/>
          <pc:sldMk cId="252487762" sldId="259"/>
        </pc:sldMkLst>
        <pc:spChg chg="mod">
          <ac:chgData name="Kristy Horton" userId="4f3b1c29-d4a8-41f5-9833-5c929afe72ac" providerId="ADAL" clId="{4109766B-60C5-4E8D-B3F3-6E0E1F3A0AFF}" dt="2021-02-22T17:05:08.992" v="259" actId="20577"/>
          <ac:spMkLst>
            <pc:docMk/>
            <pc:sldMk cId="252487762" sldId="259"/>
            <ac:spMk id="2" creationId="{959626D4-739B-45D6-AE7E-1419004C7C24}"/>
          </ac:spMkLst>
        </pc:spChg>
        <pc:spChg chg="mod">
          <ac:chgData name="Kristy Horton" userId="4f3b1c29-d4a8-41f5-9833-5c929afe72ac" providerId="ADAL" clId="{4109766B-60C5-4E8D-B3F3-6E0E1F3A0AFF}" dt="2021-02-22T17:06:55.142" v="432" actId="20577"/>
          <ac:spMkLst>
            <pc:docMk/>
            <pc:sldMk cId="252487762" sldId="259"/>
            <ac:spMk id="3" creationId="{98BC0063-4D6B-4533-9616-5B0842434F5E}"/>
          </ac:spMkLst>
        </pc:spChg>
        <pc:picChg chg="add mod">
          <ac:chgData name="Kristy Horton" userId="4f3b1c29-d4a8-41f5-9833-5c929afe72ac" providerId="ADAL" clId="{4109766B-60C5-4E8D-B3F3-6E0E1F3A0AFF}" dt="2021-02-22T17:08:05.177" v="435" actId="1076"/>
          <ac:picMkLst>
            <pc:docMk/>
            <pc:sldMk cId="252487762" sldId="259"/>
            <ac:picMk id="4" creationId="{A74BE99F-A0A1-4192-9569-CD491C905A58}"/>
          </ac:picMkLst>
        </pc:picChg>
      </pc:sldChg>
      <pc:sldChg chg="addSp delSp modSp new mod setBg">
        <pc:chgData name="Kristy Horton" userId="4f3b1c29-d4a8-41f5-9833-5c929afe72ac" providerId="ADAL" clId="{4109766B-60C5-4E8D-B3F3-6E0E1F3A0AFF}" dt="2021-02-22T17:24:19.175" v="614" actId="1076"/>
        <pc:sldMkLst>
          <pc:docMk/>
          <pc:sldMk cId="2787281920" sldId="260"/>
        </pc:sldMkLst>
        <pc:spChg chg="mod">
          <ac:chgData name="Kristy Horton" userId="4f3b1c29-d4a8-41f5-9833-5c929afe72ac" providerId="ADAL" clId="{4109766B-60C5-4E8D-B3F3-6E0E1F3A0AFF}" dt="2021-02-22T17:24:03.968" v="611" actId="26606"/>
          <ac:spMkLst>
            <pc:docMk/>
            <pc:sldMk cId="2787281920" sldId="260"/>
            <ac:spMk id="2" creationId="{D2C172A5-9B4B-4E66-A159-282980CEE944}"/>
          </ac:spMkLst>
        </pc:spChg>
        <pc:spChg chg="mod ord">
          <ac:chgData name="Kristy Horton" userId="4f3b1c29-d4a8-41f5-9833-5c929afe72ac" providerId="ADAL" clId="{4109766B-60C5-4E8D-B3F3-6E0E1F3A0AFF}" dt="2021-02-22T17:24:03.968" v="611" actId="26606"/>
          <ac:spMkLst>
            <pc:docMk/>
            <pc:sldMk cId="2787281920" sldId="260"/>
            <ac:spMk id="3" creationId="{2C0AE17C-65F4-47C7-BCCA-8F6E2CD3DC99}"/>
          </ac:spMkLst>
        </pc:spChg>
        <pc:spChg chg="add del">
          <ac:chgData name="Kristy Horton" userId="4f3b1c29-d4a8-41f5-9833-5c929afe72ac" providerId="ADAL" clId="{4109766B-60C5-4E8D-B3F3-6E0E1F3A0AFF}" dt="2021-02-22T17:24:03.952" v="610" actId="26606"/>
          <ac:spMkLst>
            <pc:docMk/>
            <pc:sldMk cId="2787281920" sldId="260"/>
            <ac:spMk id="71" creationId="{D5851415-CF4E-4C41-9E36-04E444B517EB}"/>
          </ac:spMkLst>
        </pc:spChg>
        <pc:spChg chg="add del">
          <ac:chgData name="Kristy Horton" userId="4f3b1c29-d4a8-41f5-9833-5c929afe72ac" providerId="ADAL" clId="{4109766B-60C5-4E8D-B3F3-6E0E1F3A0AFF}" dt="2021-02-22T17:24:03.952" v="610" actId="26606"/>
          <ac:spMkLst>
            <pc:docMk/>
            <pc:sldMk cId="2787281920" sldId="260"/>
            <ac:spMk id="73" creationId="{3EA2D33E-BAA2-467B-80B0-8887D9A99FBE}"/>
          </ac:spMkLst>
        </pc:spChg>
        <pc:spChg chg="add del">
          <ac:chgData name="Kristy Horton" userId="4f3b1c29-d4a8-41f5-9833-5c929afe72ac" providerId="ADAL" clId="{4109766B-60C5-4E8D-B3F3-6E0E1F3A0AFF}" dt="2021-02-22T17:24:03.952" v="610" actId="26606"/>
          <ac:spMkLst>
            <pc:docMk/>
            <pc:sldMk cId="2787281920" sldId="260"/>
            <ac:spMk id="75" creationId="{4B516B89-DEA0-4832-8C56-F048168DAD88}"/>
          </ac:spMkLst>
        </pc:spChg>
        <pc:spChg chg="add del">
          <ac:chgData name="Kristy Horton" userId="4f3b1c29-d4a8-41f5-9833-5c929afe72ac" providerId="ADAL" clId="{4109766B-60C5-4E8D-B3F3-6E0E1F3A0AFF}" dt="2021-02-22T17:24:03.952" v="610" actId="26606"/>
          <ac:spMkLst>
            <pc:docMk/>
            <pc:sldMk cId="2787281920" sldId="260"/>
            <ac:spMk id="77" creationId="{6067C508-2065-42E3-98D2-F3A9B8339BA0}"/>
          </ac:spMkLst>
        </pc:spChg>
        <pc:spChg chg="add">
          <ac:chgData name="Kristy Horton" userId="4f3b1c29-d4a8-41f5-9833-5c929afe72ac" providerId="ADAL" clId="{4109766B-60C5-4E8D-B3F3-6E0E1F3A0AFF}" dt="2021-02-22T17:24:03.968" v="611" actId="26606"/>
          <ac:spMkLst>
            <pc:docMk/>
            <pc:sldMk cId="2787281920" sldId="260"/>
            <ac:spMk id="1028" creationId="{B6EE7E08-B389-43E5-B019-1B0A8ACBBD93}"/>
          </ac:spMkLst>
        </pc:spChg>
        <pc:spChg chg="add">
          <ac:chgData name="Kristy Horton" userId="4f3b1c29-d4a8-41f5-9833-5c929afe72ac" providerId="ADAL" clId="{4109766B-60C5-4E8D-B3F3-6E0E1F3A0AFF}" dt="2021-02-22T17:24:03.968" v="611" actId="26606"/>
          <ac:spMkLst>
            <pc:docMk/>
            <pc:sldMk cId="2787281920" sldId="260"/>
            <ac:spMk id="1029" creationId="{E60D94A5-8A09-4BAB-8F7C-69BC34C54DDE}"/>
          </ac:spMkLst>
        </pc:spChg>
        <pc:spChg chg="add">
          <ac:chgData name="Kristy Horton" userId="4f3b1c29-d4a8-41f5-9833-5c929afe72ac" providerId="ADAL" clId="{4109766B-60C5-4E8D-B3F3-6E0E1F3A0AFF}" dt="2021-02-22T17:24:03.968" v="611" actId="26606"/>
          <ac:spMkLst>
            <pc:docMk/>
            <pc:sldMk cId="2787281920" sldId="260"/>
            <ac:spMk id="1030" creationId="{7A1AE32B-3A6E-4C5E-8FEB-73861B9A26B5}"/>
          </ac:spMkLst>
        </pc:spChg>
        <pc:picChg chg="add mod ord">
          <ac:chgData name="Kristy Horton" userId="4f3b1c29-d4a8-41f5-9833-5c929afe72ac" providerId="ADAL" clId="{4109766B-60C5-4E8D-B3F3-6E0E1F3A0AFF}" dt="2021-02-22T17:24:19.175" v="614" actId="1076"/>
          <ac:picMkLst>
            <pc:docMk/>
            <pc:sldMk cId="2787281920" sldId="260"/>
            <ac:picMk id="1026" creationId="{0FEAADCD-AB67-4345-A9A8-C5F5215B071C}"/>
          </ac:picMkLst>
        </pc:picChg>
      </pc:sldChg>
      <pc:sldChg chg="addSp modSp new mod setBg">
        <pc:chgData name="Kristy Horton" userId="4f3b1c29-d4a8-41f5-9833-5c929afe72ac" providerId="ADAL" clId="{4109766B-60C5-4E8D-B3F3-6E0E1F3A0AFF}" dt="2021-02-22T18:42:32.462" v="2516" actId="122"/>
        <pc:sldMkLst>
          <pc:docMk/>
          <pc:sldMk cId="2697926388" sldId="261"/>
        </pc:sldMkLst>
        <pc:spChg chg="mod">
          <ac:chgData name="Kristy Horton" userId="4f3b1c29-d4a8-41f5-9833-5c929afe72ac" providerId="ADAL" clId="{4109766B-60C5-4E8D-B3F3-6E0E1F3A0AFF}" dt="2021-02-22T18:42:00.272" v="2492" actId="26606"/>
          <ac:spMkLst>
            <pc:docMk/>
            <pc:sldMk cId="2697926388" sldId="261"/>
            <ac:spMk id="2" creationId="{7E41A5AC-5376-427E-8543-4B30FE888A4A}"/>
          </ac:spMkLst>
        </pc:spChg>
        <pc:spChg chg="mod">
          <ac:chgData name="Kristy Horton" userId="4f3b1c29-d4a8-41f5-9833-5c929afe72ac" providerId="ADAL" clId="{4109766B-60C5-4E8D-B3F3-6E0E1F3A0AFF}" dt="2021-02-22T18:42:32.462" v="2516" actId="122"/>
          <ac:spMkLst>
            <pc:docMk/>
            <pc:sldMk cId="2697926388" sldId="261"/>
            <ac:spMk id="3" creationId="{1AF17ECE-3B87-4006-A521-F82E9DD38A4C}"/>
          </ac:spMkLst>
        </pc:spChg>
        <pc:spChg chg="add">
          <ac:chgData name="Kristy Horton" userId="4f3b1c29-d4a8-41f5-9833-5c929afe72ac" providerId="ADAL" clId="{4109766B-60C5-4E8D-B3F3-6E0E1F3A0AFF}" dt="2021-02-22T18:42:00.272" v="2492" actId="26606"/>
          <ac:spMkLst>
            <pc:docMk/>
            <pc:sldMk cId="2697926388" sldId="261"/>
            <ac:spMk id="8" creationId="{A009E310-C7C2-4F23-B466-4417C8ED3B99}"/>
          </ac:spMkLst>
        </pc:spChg>
        <pc:spChg chg="add">
          <ac:chgData name="Kristy Horton" userId="4f3b1c29-d4a8-41f5-9833-5c929afe72ac" providerId="ADAL" clId="{4109766B-60C5-4E8D-B3F3-6E0E1F3A0AFF}" dt="2021-02-22T18:42:00.272" v="2492" actId="26606"/>
          <ac:spMkLst>
            <pc:docMk/>
            <pc:sldMk cId="2697926388" sldId="261"/>
            <ac:spMk id="10" creationId="{700D9C7C-2C5D-4FFF-83DE-742A88A9641C}"/>
          </ac:spMkLst>
        </pc:spChg>
        <pc:spChg chg="add">
          <ac:chgData name="Kristy Horton" userId="4f3b1c29-d4a8-41f5-9833-5c929afe72ac" providerId="ADAL" clId="{4109766B-60C5-4E8D-B3F3-6E0E1F3A0AFF}" dt="2021-02-22T18:42:00.272" v="2492" actId="26606"/>
          <ac:spMkLst>
            <pc:docMk/>
            <pc:sldMk cId="2697926388" sldId="261"/>
            <ac:spMk id="12" creationId="{A4C31FF5-F97E-4082-BFC5-A880DB9F3F00}"/>
          </ac:spMkLst>
        </pc:spChg>
        <pc:spChg chg="add">
          <ac:chgData name="Kristy Horton" userId="4f3b1c29-d4a8-41f5-9833-5c929afe72ac" providerId="ADAL" clId="{4109766B-60C5-4E8D-B3F3-6E0E1F3A0AFF}" dt="2021-02-22T18:42:00.272" v="2492" actId="26606"/>
          <ac:spMkLst>
            <pc:docMk/>
            <pc:sldMk cId="2697926388" sldId="261"/>
            <ac:spMk id="14" creationId="{6015B4CE-42DE-4E9B-B800-B5B8142E6FCB}"/>
          </ac:spMkLst>
        </pc:spChg>
      </pc:sldChg>
      <pc:sldChg chg="modSp new mod">
        <pc:chgData name="Kristy Horton" userId="4f3b1c29-d4a8-41f5-9833-5c929afe72ac" providerId="ADAL" clId="{4109766B-60C5-4E8D-B3F3-6E0E1F3A0AFF}" dt="2021-02-22T17:35:52.915" v="1211" actId="113"/>
        <pc:sldMkLst>
          <pc:docMk/>
          <pc:sldMk cId="1380801338" sldId="262"/>
        </pc:sldMkLst>
        <pc:spChg chg="mod">
          <ac:chgData name="Kristy Horton" userId="4f3b1c29-d4a8-41f5-9833-5c929afe72ac" providerId="ADAL" clId="{4109766B-60C5-4E8D-B3F3-6E0E1F3A0AFF}" dt="2021-02-22T17:30:24.607" v="784" actId="20577"/>
          <ac:spMkLst>
            <pc:docMk/>
            <pc:sldMk cId="1380801338" sldId="262"/>
            <ac:spMk id="2" creationId="{ABA2D981-DE0C-4528-8B68-120604E77F61}"/>
          </ac:spMkLst>
        </pc:spChg>
        <pc:spChg chg="mod">
          <ac:chgData name="Kristy Horton" userId="4f3b1c29-d4a8-41f5-9833-5c929afe72ac" providerId="ADAL" clId="{4109766B-60C5-4E8D-B3F3-6E0E1F3A0AFF}" dt="2021-02-22T17:35:52.915" v="1211" actId="113"/>
          <ac:spMkLst>
            <pc:docMk/>
            <pc:sldMk cId="1380801338" sldId="262"/>
            <ac:spMk id="3" creationId="{F8FB053B-EE2C-4F88-BC24-341162E8A22B}"/>
          </ac:spMkLst>
        </pc:spChg>
      </pc:sldChg>
      <pc:sldChg chg="modSp new mod">
        <pc:chgData name="Kristy Horton" userId="4f3b1c29-d4a8-41f5-9833-5c929afe72ac" providerId="ADAL" clId="{4109766B-60C5-4E8D-B3F3-6E0E1F3A0AFF}" dt="2021-02-22T17:57:19.071" v="1480" actId="113"/>
        <pc:sldMkLst>
          <pc:docMk/>
          <pc:sldMk cId="3027960161" sldId="263"/>
        </pc:sldMkLst>
        <pc:spChg chg="mod">
          <ac:chgData name="Kristy Horton" userId="4f3b1c29-d4a8-41f5-9833-5c929afe72ac" providerId="ADAL" clId="{4109766B-60C5-4E8D-B3F3-6E0E1F3A0AFF}" dt="2021-02-22T17:51:48.837" v="1242" actId="20577"/>
          <ac:spMkLst>
            <pc:docMk/>
            <pc:sldMk cId="3027960161" sldId="263"/>
            <ac:spMk id="2" creationId="{F7141098-50B1-40EE-A5EA-86F307B708B1}"/>
          </ac:spMkLst>
        </pc:spChg>
        <pc:spChg chg="mod">
          <ac:chgData name="Kristy Horton" userId="4f3b1c29-d4a8-41f5-9833-5c929afe72ac" providerId="ADAL" clId="{4109766B-60C5-4E8D-B3F3-6E0E1F3A0AFF}" dt="2021-02-22T17:57:19.071" v="1480" actId="113"/>
          <ac:spMkLst>
            <pc:docMk/>
            <pc:sldMk cId="3027960161" sldId="263"/>
            <ac:spMk id="3" creationId="{CDAC7017-EBFD-4BD3-A388-119579D7E1A5}"/>
          </ac:spMkLst>
        </pc:spChg>
      </pc:sldChg>
      <pc:sldChg chg="modSp new mod">
        <pc:chgData name="Kristy Horton" userId="4f3b1c29-d4a8-41f5-9833-5c929afe72ac" providerId="ADAL" clId="{4109766B-60C5-4E8D-B3F3-6E0E1F3A0AFF}" dt="2021-02-22T17:59:29.427" v="1807" actId="20577"/>
        <pc:sldMkLst>
          <pc:docMk/>
          <pc:sldMk cId="254230118" sldId="264"/>
        </pc:sldMkLst>
        <pc:spChg chg="mod">
          <ac:chgData name="Kristy Horton" userId="4f3b1c29-d4a8-41f5-9833-5c929afe72ac" providerId="ADAL" clId="{4109766B-60C5-4E8D-B3F3-6E0E1F3A0AFF}" dt="2021-02-22T17:57:48.818" v="1520" actId="20577"/>
          <ac:spMkLst>
            <pc:docMk/>
            <pc:sldMk cId="254230118" sldId="264"/>
            <ac:spMk id="2" creationId="{7ADBCEED-1BCF-41F4-99C7-3B306211B018}"/>
          </ac:spMkLst>
        </pc:spChg>
        <pc:spChg chg="mod">
          <ac:chgData name="Kristy Horton" userId="4f3b1c29-d4a8-41f5-9833-5c929afe72ac" providerId="ADAL" clId="{4109766B-60C5-4E8D-B3F3-6E0E1F3A0AFF}" dt="2021-02-22T17:59:29.427" v="1807" actId="20577"/>
          <ac:spMkLst>
            <pc:docMk/>
            <pc:sldMk cId="254230118" sldId="264"/>
            <ac:spMk id="3" creationId="{29471865-CEB9-478E-968C-AC07D504F8BB}"/>
          </ac:spMkLst>
        </pc:spChg>
      </pc:sldChg>
      <pc:sldChg chg="modSp new mod">
        <pc:chgData name="Kristy Horton" userId="4f3b1c29-d4a8-41f5-9833-5c929afe72ac" providerId="ADAL" clId="{4109766B-60C5-4E8D-B3F3-6E0E1F3A0AFF}" dt="2021-02-23T19:55:30.944" v="3790" actId="20577"/>
        <pc:sldMkLst>
          <pc:docMk/>
          <pc:sldMk cId="1744074120" sldId="265"/>
        </pc:sldMkLst>
        <pc:spChg chg="mod">
          <ac:chgData name="Kristy Horton" userId="4f3b1c29-d4a8-41f5-9833-5c929afe72ac" providerId="ADAL" clId="{4109766B-60C5-4E8D-B3F3-6E0E1F3A0AFF}" dt="2021-02-22T17:59:50.465" v="1844" actId="20577"/>
          <ac:spMkLst>
            <pc:docMk/>
            <pc:sldMk cId="1744074120" sldId="265"/>
            <ac:spMk id="2" creationId="{EDA97C85-8F71-4974-A46B-8586735E3270}"/>
          </ac:spMkLst>
        </pc:spChg>
        <pc:spChg chg="mod">
          <ac:chgData name="Kristy Horton" userId="4f3b1c29-d4a8-41f5-9833-5c929afe72ac" providerId="ADAL" clId="{4109766B-60C5-4E8D-B3F3-6E0E1F3A0AFF}" dt="2021-02-23T19:55:30.944" v="3790" actId="20577"/>
          <ac:spMkLst>
            <pc:docMk/>
            <pc:sldMk cId="1744074120" sldId="265"/>
            <ac:spMk id="3" creationId="{B3581832-2942-4701-B99B-85D7E4417C79}"/>
          </ac:spMkLst>
        </pc:spChg>
      </pc:sldChg>
      <pc:sldChg chg="addSp delSp modSp new mod setBg modClrScheme chgLayout">
        <pc:chgData name="Kristy Horton" userId="4f3b1c29-d4a8-41f5-9833-5c929afe72ac" providerId="ADAL" clId="{4109766B-60C5-4E8D-B3F3-6E0E1F3A0AFF}" dt="2021-02-22T18:00:24.722" v="1850" actId="26606"/>
        <pc:sldMkLst>
          <pc:docMk/>
          <pc:sldMk cId="899312417" sldId="266"/>
        </pc:sldMkLst>
        <pc:spChg chg="del">
          <ac:chgData name="Kristy Horton" userId="4f3b1c29-d4a8-41f5-9833-5c929afe72ac" providerId="ADAL" clId="{4109766B-60C5-4E8D-B3F3-6E0E1F3A0AFF}" dt="2021-02-22T17:59:58.682" v="1846" actId="700"/>
          <ac:spMkLst>
            <pc:docMk/>
            <pc:sldMk cId="899312417" sldId="266"/>
            <ac:spMk id="2" creationId="{B44131F1-B1FA-4D53-A849-B22504ED12F7}"/>
          </ac:spMkLst>
        </pc:spChg>
        <pc:spChg chg="del">
          <ac:chgData name="Kristy Horton" userId="4f3b1c29-d4a8-41f5-9833-5c929afe72ac" providerId="ADAL" clId="{4109766B-60C5-4E8D-B3F3-6E0E1F3A0AFF}" dt="2021-02-22T17:59:58.682" v="1846" actId="700"/>
          <ac:spMkLst>
            <pc:docMk/>
            <pc:sldMk cId="899312417" sldId="266"/>
            <ac:spMk id="3" creationId="{66CEC1C7-F67B-4584-9EF5-9D0B4AA38D32}"/>
          </ac:spMkLst>
        </pc:spChg>
        <pc:spChg chg="add">
          <ac:chgData name="Kristy Horton" userId="4f3b1c29-d4a8-41f5-9833-5c929afe72ac" providerId="ADAL" clId="{4109766B-60C5-4E8D-B3F3-6E0E1F3A0AFF}" dt="2021-02-22T18:00:24.722" v="1850" actId="26606"/>
          <ac:spMkLst>
            <pc:docMk/>
            <pc:sldMk cId="899312417" sldId="266"/>
            <ac:spMk id="71" creationId="{ABFA8CD2-9DD1-463F-94B6-F2A390BC9FD0}"/>
          </ac:spMkLst>
        </pc:spChg>
        <pc:spChg chg="add">
          <ac:chgData name="Kristy Horton" userId="4f3b1c29-d4a8-41f5-9833-5c929afe72ac" providerId="ADAL" clId="{4109766B-60C5-4E8D-B3F3-6E0E1F3A0AFF}" dt="2021-02-22T18:00:24.722" v="1850" actId="26606"/>
          <ac:spMkLst>
            <pc:docMk/>
            <pc:sldMk cId="899312417" sldId="266"/>
            <ac:spMk id="73" creationId="{92B53684-2A8B-4C6B-8F55-3B5CE3994312}"/>
          </ac:spMkLst>
        </pc:spChg>
        <pc:picChg chg="add mod">
          <ac:chgData name="Kristy Horton" userId="4f3b1c29-d4a8-41f5-9833-5c929afe72ac" providerId="ADAL" clId="{4109766B-60C5-4E8D-B3F3-6E0E1F3A0AFF}" dt="2021-02-22T18:00:24.722" v="1850" actId="26606"/>
          <ac:picMkLst>
            <pc:docMk/>
            <pc:sldMk cId="899312417" sldId="266"/>
            <ac:picMk id="2050" creationId="{BED86F91-0ACC-4613-B47B-64368AEFE735}"/>
          </ac:picMkLst>
        </pc:picChg>
      </pc:sldChg>
      <pc:sldChg chg="addSp delSp modSp new mod setBg">
        <pc:chgData name="Kristy Horton" userId="4f3b1c29-d4a8-41f5-9833-5c929afe72ac" providerId="ADAL" clId="{4109766B-60C5-4E8D-B3F3-6E0E1F3A0AFF}" dt="2021-02-22T18:38:11.130" v="2341" actId="20577"/>
        <pc:sldMkLst>
          <pc:docMk/>
          <pc:sldMk cId="2294286271" sldId="267"/>
        </pc:sldMkLst>
        <pc:spChg chg="mod">
          <ac:chgData name="Kristy Horton" userId="4f3b1c29-d4a8-41f5-9833-5c929afe72ac" providerId="ADAL" clId="{4109766B-60C5-4E8D-B3F3-6E0E1F3A0AFF}" dt="2021-02-22T18:31:54.329" v="2239" actId="20577"/>
          <ac:spMkLst>
            <pc:docMk/>
            <pc:sldMk cId="2294286271" sldId="267"/>
            <ac:spMk id="2" creationId="{BFC8D719-566A-46D3-A1D0-BFE628428ABE}"/>
          </ac:spMkLst>
        </pc:spChg>
        <pc:spChg chg="mod">
          <ac:chgData name="Kristy Horton" userId="4f3b1c29-d4a8-41f5-9833-5c929afe72ac" providerId="ADAL" clId="{4109766B-60C5-4E8D-B3F3-6E0E1F3A0AFF}" dt="2021-02-22T18:38:11.130" v="2341" actId="20577"/>
          <ac:spMkLst>
            <pc:docMk/>
            <pc:sldMk cId="2294286271" sldId="267"/>
            <ac:spMk id="3" creationId="{A63ADA86-8D3E-4484-A0C8-302C43498051}"/>
          </ac:spMkLst>
        </pc:spChg>
        <pc:spChg chg="add del">
          <ac:chgData name="Kristy Horton" userId="4f3b1c29-d4a8-41f5-9833-5c929afe72ac" providerId="ADAL" clId="{4109766B-60C5-4E8D-B3F3-6E0E1F3A0AFF}" dt="2021-02-22T18:31:15.548" v="2129" actId="26606"/>
          <ac:spMkLst>
            <pc:docMk/>
            <pc:sldMk cId="2294286271" sldId="267"/>
            <ac:spMk id="71" creationId="{B6EE7E08-B389-43E5-B019-1B0A8ACBBD93}"/>
          </ac:spMkLst>
        </pc:spChg>
        <pc:spChg chg="add del">
          <ac:chgData name="Kristy Horton" userId="4f3b1c29-d4a8-41f5-9833-5c929afe72ac" providerId="ADAL" clId="{4109766B-60C5-4E8D-B3F3-6E0E1F3A0AFF}" dt="2021-02-22T18:31:15.548" v="2129" actId="26606"/>
          <ac:spMkLst>
            <pc:docMk/>
            <pc:sldMk cId="2294286271" sldId="267"/>
            <ac:spMk id="73" creationId="{E60D94A5-8A09-4BAB-8F7C-69BC34C54DDE}"/>
          </ac:spMkLst>
        </pc:spChg>
        <pc:spChg chg="add del">
          <ac:chgData name="Kristy Horton" userId="4f3b1c29-d4a8-41f5-9833-5c929afe72ac" providerId="ADAL" clId="{4109766B-60C5-4E8D-B3F3-6E0E1F3A0AFF}" dt="2021-02-22T18:31:15.548" v="2129" actId="26606"/>
          <ac:spMkLst>
            <pc:docMk/>
            <pc:sldMk cId="2294286271" sldId="267"/>
            <ac:spMk id="75" creationId="{7A1AE32B-3A6E-4C5E-8FEB-73861B9A26B5}"/>
          </ac:spMkLst>
        </pc:spChg>
        <pc:spChg chg="add del">
          <ac:chgData name="Kristy Horton" userId="4f3b1c29-d4a8-41f5-9833-5c929afe72ac" providerId="ADAL" clId="{4109766B-60C5-4E8D-B3F3-6E0E1F3A0AFF}" dt="2021-02-22T18:31:17.426" v="2131" actId="26606"/>
          <ac:spMkLst>
            <pc:docMk/>
            <pc:sldMk cId="2294286271" sldId="267"/>
            <ac:spMk id="3076" creationId="{78632963-757B-40C2-BB84-FC6107A54DAD}"/>
          </ac:spMkLst>
        </pc:spChg>
        <pc:spChg chg="add del">
          <ac:chgData name="Kristy Horton" userId="4f3b1c29-d4a8-41f5-9833-5c929afe72ac" providerId="ADAL" clId="{4109766B-60C5-4E8D-B3F3-6E0E1F3A0AFF}" dt="2021-02-22T18:31:17.426" v="2131" actId="26606"/>
          <ac:spMkLst>
            <pc:docMk/>
            <pc:sldMk cId="2294286271" sldId="267"/>
            <ac:spMk id="3077" creationId="{2853AE55-7E35-44B0-89F1-3F52B262AF33}"/>
          </ac:spMkLst>
        </pc:spChg>
        <pc:spChg chg="add del">
          <ac:chgData name="Kristy Horton" userId="4f3b1c29-d4a8-41f5-9833-5c929afe72ac" providerId="ADAL" clId="{4109766B-60C5-4E8D-B3F3-6E0E1F3A0AFF}" dt="2021-02-22T18:31:17.426" v="2131" actId="26606"/>
          <ac:spMkLst>
            <pc:docMk/>
            <pc:sldMk cId="2294286271" sldId="267"/>
            <ac:spMk id="3078" creationId="{DBC4BE4D-4B50-4F51-9F85-4B5D60B02D81}"/>
          </ac:spMkLst>
        </pc:spChg>
        <pc:spChg chg="add">
          <ac:chgData name="Kristy Horton" userId="4f3b1c29-d4a8-41f5-9833-5c929afe72ac" providerId="ADAL" clId="{4109766B-60C5-4E8D-B3F3-6E0E1F3A0AFF}" dt="2021-02-22T18:31:17.442" v="2132" actId="26606"/>
          <ac:spMkLst>
            <pc:docMk/>
            <pc:sldMk cId="2294286271" sldId="267"/>
            <ac:spMk id="3080" creationId="{B6EE7E08-B389-43E5-B019-1B0A8ACBBD93}"/>
          </ac:spMkLst>
        </pc:spChg>
        <pc:spChg chg="add">
          <ac:chgData name="Kristy Horton" userId="4f3b1c29-d4a8-41f5-9833-5c929afe72ac" providerId="ADAL" clId="{4109766B-60C5-4E8D-B3F3-6E0E1F3A0AFF}" dt="2021-02-22T18:31:17.442" v="2132" actId="26606"/>
          <ac:spMkLst>
            <pc:docMk/>
            <pc:sldMk cId="2294286271" sldId="267"/>
            <ac:spMk id="3081" creationId="{E60D94A5-8A09-4BAB-8F7C-69BC34C54DDE}"/>
          </ac:spMkLst>
        </pc:spChg>
        <pc:spChg chg="add">
          <ac:chgData name="Kristy Horton" userId="4f3b1c29-d4a8-41f5-9833-5c929afe72ac" providerId="ADAL" clId="{4109766B-60C5-4E8D-B3F3-6E0E1F3A0AFF}" dt="2021-02-22T18:31:17.442" v="2132" actId="26606"/>
          <ac:spMkLst>
            <pc:docMk/>
            <pc:sldMk cId="2294286271" sldId="267"/>
            <ac:spMk id="3082" creationId="{7A1AE32B-3A6E-4C5E-8FEB-73861B9A26B5}"/>
          </ac:spMkLst>
        </pc:spChg>
        <pc:picChg chg="add mod ord">
          <ac:chgData name="Kristy Horton" userId="4f3b1c29-d4a8-41f5-9833-5c929afe72ac" providerId="ADAL" clId="{4109766B-60C5-4E8D-B3F3-6E0E1F3A0AFF}" dt="2021-02-22T18:31:17.442" v="2132" actId="26606"/>
          <ac:picMkLst>
            <pc:docMk/>
            <pc:sldMk cId="2294286271" sldId="267"/>
            <ac:picMk id="3074" creationId="{634F0045-3839-47A5-A895-760BA623B11C}"/>
          </ac:picMkLst>
        </pc:picChg>
      </pc:sldChg>
      <pc:sldChg chg="addSp delSp modSp new mod setBg">
        <pc:chgData name="Kristy Horton" userId="4f3b1c29-d4a8-41f5-9833-5c929afe72ac" providerId="ADAL" clId="{4109766B-60C5-4E8D-B3F3-6E0E1F3A0AFF}" dt="2021-02-22T18:43:48.982" v="2673" actId="27636"/>
        <pc:sldMkLst>
          <pc:docMk/>
          <pc:sldMk cId="3798113390" sldId="268"/>
        </pc:sldMkLst>
        <pc:spChg chg="mod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2" creationId="{28DFDEE1-164E-4B35-946E-A81C4FEE0C18}"/>
          </ac:spMkLst>
        </pc:spChg>
        <pc:spChg chg="mod">
          <ac:chgData name="Kristy Horton" userId="4f3b1c29-d4a8-41f5-9833-5c929afe72ac" providerId="ADAL" clId="{4109766B-60C5-4E8D-B3F3-6E0E1F3A0AFF}" dt="2021-02-22T18:43:48.982" v="2673" actId="27636"/>
          <ac:spMkLst>
            <pc:docMk/>
            <pc:sldMk cId="3798113390" sldId="268"/>
            <ac:spMk id="3" creationId="{317793E5-C97E-4CF7-89D8-C661092D7B47}"/>
          </ac:spMkLst>
        </pc:spChg>
        <pc:spChg chg="add del">
          <ac:chgData name="Kristy Horton" userId="4f3b1c29-d4a8-41f5-9833-5c929afe72ac" providerId="ADAL" clId="{4109766B-60C5-4E8D-B3F3-6E0E1F3A0AFF}" dt="2021-02-22T18:40:39.082" v="2485" actId="26606"/>
          <ac:spMkLst>
            <pc:docMk/>
            <pc:sldMk cId="3798113390" sldId="268"/>
            <ac:spMk id="8" creationId="{3E25BDA2-3F4D-4B38-90E7-989465ECDDCF}"/>
          </ac:spMkLst>
        </pc:spChg>
        <pc:spChg chg="add del">
          <ac:chgData name="Kristy Horton" userId="4f3b1c29-d4a8-41f5-9833-5c929afe72ac" providerId="ADAL" clId="{4109766B-60C5-4E8D-B3F3-6E0E1F3A0AFF}" dt="2021-02-22T18:40:39.082" v="2485" actId="26606"/>
          <ac:spMkLst>
            <pc:docMk/>
            <pc:sldMk cId="3798113390" sldId="268"/>
            <ac:spMk id="10" creationId="{F65EEA05-AD42-442F-B6C6-CB9FC289426E}"/>
          </ac:spMkLst>
        </pc:spChg>
        <pc:spChg chg="add del">
          <ac:chgData name="Kristy Horton" userId="4f3b1c29-d4a8-41f5-9833-5c929afe72ac" providerId="ADAL" clId="{4109766B-60C5-4E8D-B3F3-6E0E1F3A0AFF}" dt="2021-02-22T18:40:39.082" v="2485" actId="26606"/>
          <ac:spMkLst>
            <pc:docMk/>
            <pc:sldMk cId="3798113390" sldId="268"/>
            <ac:spMk id="12" creationId="{BC96869A-A70D-42F7-876F-605CB1718F20}"/>
          </ac:spMkLst>
        </pc:spChg>
        <pc:spChg chg="add del">
          <ac:chgData name="Kristy Horton" userId="4f3b1c29-d4a8-41f5-9833-5c929afe72ac" providerId="ADAL" clId="{4109766B-60C5-4E8D-B3F3-6E0E1F3A0AFF}" dt="2021-02-22T18:40:39.082" v="2485" actId="26606"/>
          <ac:spMkLst>
            <pc:docMk/>
            <pc:sldMk cId="3798113390" sldId="268"/>
            <ac:spMk id="14" creationId="{6CD407CC-EF5C-486F-9A14-7F681F986D17}"/>
          </ac:spMkLst>
        </pc:spChg>
        <pc:spChg chg="add del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21" creationId="{A009E310-C7C2-4F23-B466-4417C8ED3B99}"/>
          </ac:spMkLst>
        </pc:spChg>
        <pc:spChg chg="add del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23" creationId="{700D9C7C-2C5D-4FFF-83DE-742A88A9641C}"/>
          </ac:spMkLst>
        </pc:spChg>
        <pc:spChg chg="add del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25" creationId="{A4C31FF5-F97E-4082-BFC5-A880DB9F3F00}"/>
          </ac:spMkLst>
        </pc:spChg>
        <pc:spChg chg="add del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27" creationId="{6015B4CE-42DE-4E9B-B800-B5B8142E6FCB}"/>
          </ac:spMkLst>
        </pc:spChg>
        <pc:spChg chg="add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71" creationId="{B6EE7E08-B389-43E5-B019-1B0A8ACBBD93}"/>
          </ac:spMkLst>
        </pc:spChg>
        <pc:spChg chg="add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73" creationId="{E60D94A5-8A09-4BAB-8F7C-69BC34C54DDE}"/>
          </ac:spMkLst>
        </pc:spChg>
        <pc:spChg chg="add">
          <ac:chgData name="Kristy Horton" userId="4f3b1c29-d4a8-41f5-9833-5c929afe72ac" providerId="ADAL" clId="{4109766B-60C5-4E8D-B3F3-6E0E1F3A0AFF}" dt="2021-02-22T18:41:31.619" v="2487" actId="26606"/>
          <ac:spMkLst>
            <pc:docMk/>
            <pc:sldMk cId="3798113390" sldId="268"/>
            <ac:spMk id="75" creationId="{7A1AE32B-3A6E-4C5E-8FEB-73861B9A26B5}"/>
          </ac:spMkLst>
        </pc:spChg>
        <pc:picChg chg="add mod ord">
          <ac:chgData name="Kristy Horton" userId="4f3b1c29-d4a8-41f5-9833-5c929afe72ac" providerId="ADAL" clId="{4109766B-60C5-4E8D-B3F3-6E0E1F3A0AFF}" dt="2021-02-22T18:41:31.619" v="2487" actId="26606"/>
          <ac:picMkLst>
            <pc:docMk/>
            <pc:sldMk cId="3798113390" sldId="268"/>
            <ac:picMk id="10242" creationId="{E314323B-C5AD-409D-B934-AF2DBBA63115}"/>
          </ac:picMkLst>
        </pc:picChg>
        <pc:cxnChg chg="add del">
          <ac:chgData name="Kristy Horton" userId="4f3b1c29-d4a8-41f5-9833-5c929afe72ac" providerId="ADAL" clId="{4109766B-60C5-4E8D-B3F3-6E0E1F3A0AFF}" dt="2021-02-22T18:40:39.082" v="2485" actId="26606"/>
          <ac:cxnSpMkLst>
            <pc:docMk/>
            <pc:sldMk cId="3798113390" sldId="268"/>
            <ac:cxnSpMk id="16" creationId="{0DD76B5F-5BAA-48C6-9065-9AEF15D30B4E}"/>
          </ac:cxnSpMkLst>
        </pc:cxnChg>
      </pc:sldChg>
      <pc:sldChg chg="addSp delSp modSp new mod setBg modClrScheme chgLayout">
        <pc:chgData name="Kristy Horton" userId="4f3b1c29-d4a8-41f5-9833-5c929afe72ac" providerId="ADAL" clId="{4109766B-60C5-4E8D-B3F3-6E0E1F3A0AFF}" dt="2021-02-22T18:38:37.574" v="2348" actId="26606"/>
        <pc:sldMkLst>
          <pc:docMk/>
          <pc:sldMk cId="2969996264" sldId="269"/>
        </pc:sldMkLst>
        <pc:spChg chg="del">
          <ac:chgData name="Kristy Horton" userId="4f3b1c29-d4a8-41f5-9833-5c929afe72ac" providerId="ADAL" clId="{4109766B-60C5-4E8D-B3F3-6E0E1F3A0AFF}" dt="2021-02-22T18:38:21.399" v="2343" actId="700"/>
          <ac:spMkLst>
            <pc:docMk/>
            <pc:sldMk cId="2969996264" sldId="269"/>
            <ac:spMk id="2" creationId="{C6C3C3F3-485C-4ED0-B8E7-CFE0B0969348}"/>
          </ac:spMkLst>
        </pc:spChg>
        <pc:spChg chg="del">
          <ac:chgData name="Kristy Horton" userId="4f3b1c29-d4a8-41f5-9833-5c929afe72ac" providerId="ADAL" clId="{4109766B-60C5-4E8D-B3F3-6E0E1F3A0AFF}" dt="2021-02-22T18:38:21.399" v="2343" actId="700"/>
          <ac:spMkLst>
            <pc:docMk/>
            <pc:sldMk cId="2969996264" sldId="269"/>
            <ac:spMk id="3" creationId="{179E8DEA-31BB-490E-A40F-D300F732BDEB}"/>
          </ac:spMkLst>
        </pc:spChg>
        <pc:picChg chg="add mod">
          <ac:chgData name="Kristy Horton" userId="4f3b1c29-d4a8-41f5-9833-5c929afe72ac" providerId="ADAL" clId="{4109766B-60C5-4E8D-B3F3-6E0E1F3A0AFF}" dt="2021-02-22T18:38:37.574" v="2348" actId="26606"/>
          <ac:picMkLst>
            <pc:docMk/>
            <pc:sldMk cId="2969996264" sldId="269"/>
            <ac:picMk id="4098" creationId="{AB662950-0F3E-4DEB-A473-1C083B00E90C}"/>
          </ac:picMkLst>
        </pc:picChg>
      </pc:sldChg>
      <pc:sldChg chg="addSp modSp add mod setBg">
        <pc:chgData name="Kristy Horton" userId="4f3b1c29-d4a8-41f5-9833-5c929afe72ac" providerId="ADAL" clId="{4109766B-60C5-4E8D-B3F3-6E0E1F3A0AFF}" dt="2021-02-22T18:38:56.428" v="2350" actId="26606"/>
        <pc:sldMkLst>
          <pc:docMk/>
          <pc:sldMk cId="1494177780" sldId="270"/>
        </pc:sldMkLst>
        <pc:picChg chg="add mod">
          <ac:chgData name="Kristy Horton" userId="4f3b1c29-d4a8-41f5-9833-5c929afe72ac" providerId="ADAL" clId="{4109766B-60C5-4E8D-B3F3-6E0E1F3A0AFF}" dt="2021-02-22T18:38:56.428" v="2350" actId="26606"/>
          <ac:picMkLst>
            <pc:docMk/>
            <pc:sldMk cId="1494177780" sldId="270"/>
            <ac:picMk id="5122" creationId="{E9DF661F-FAB7-4ADF-A4C4-9B58452BEFAF}"/>
          </ac:picMkLst>
        </pc:picChg>
      </pc:sldChg>
      <pc:sldChg chg="addSp modSp add mod setBg">
        <pc:chgData name="Kristy Horton" userId="4f3b1c29-d4a8-41f5-9833-5c929afe72ac" providerId="ADAL" clId="{4109766B-60C5-4E8D-B3F3-6E0E1F3A0AFF}" dt="2021-02-22T18:39:12.879" v="2352" actId="26606"/>
        <pc:sldMkLst>
          <pc:docMk/>
          <pc:sldMk cId="3755694568" sldId="271"/>
        </pc:sldMkLst>
        <pc:picChg chg="add mod">
          <ac:chgData name="Kristy Horton" userId="4f3b1c29-d4a8-41f5-9833-5c929afe72ac" providerId="ADAL" clId="{4109766B-60C5-4E8D-B3F3-6E0E1F3A0AFF}" dt="2021-02-22T18:39:12.879" v="2352" actId="26606"/>
          <ac:picMkLst>
            <pc:docMk/>
            <pc:sldMk cId="3755694568" sldId="271"/>
            <ac:picMk id="6146" creationId="{A379523D-A70E-4159-A99B-0E6692FAEA65}"/>
          </ac:picMkLst>
        </pc:picChg>
      </pc:sldChg>
      <pc:sldChg chg="addSp modSp add mod setBg">
        <pc:chgData name="Kristy Horton" userId="4f3b1c29-d4a8-41f5-9833-5c929afe72ac" providerId="ADAL" clId="{4109766B-60C5-4E8D-B3F3-6E0E1F3A0AFF}" dt="2021-02-22T18:39:45.407" v="2355" actId="27614"/>
        <pc:sldMkLst>
          <pc:docMk/>
          <pc:sldMk cId="3361555610" sldId="272"/>
        </pc:sldMkLst>
        <pc:picChg chg="add mod">
          <ac:chgData name="Kristy Horton" userId="4f3b1c29-d4a8-41f5-9833-5c929afe72ac" providerId="ADAL" clId="{4109766B-60C5-4E8D-B3F3-6E0E1F3A0AFF}" dt="2021-02-22T18:39:45.407" v="2355" actId="27614"/>
          <ac:picMkLst>
            <pc:docMk/>
            <pc:sldMk cId="3361555610" sldId="272"/>
            <ac:picMk id="7170" creationId="{BE3C96A0-077C-4954-A9A7-9B153D3BBE65}"/>
          </ac:picMkLst>
        </pc:picChg>
      </pc:sldChg>
      <pc:sldChg chg="addSp modSp new mod setBg">
        <pc:chgData name="Kristy Horton" userId="4f3b1c29-d4a8-41f5-9833-5c929afe72ac" providerId="ADAL" clId="{4109766B-60C5-4E8D-B3F3-6E0E1F3A0AFF}" dt="2021-02-22T18:39:54.190" v="2359" actId="27614"/>
        <pc:sldMkLst>
          <pc:docMk/>
          <pc:sldMk cId="2078099268" sldId="273"/>
        </pc:sldMkLst>
        <pc:picChg chg="add mod">
          <ac:chgData name="Kristy Horton" userId="4f3b1c29-d4a8-41f5-9833-5c929afe72ac" providerId="ADAL" clId="{4109766B-60C5-4E8D-B3F3-6E0E1F3A0AFF}" dt="2021-02-22T18:39:54.190" v="2359" actId="27614"/>
          <ac:picMkLst>
            <pc:docMk/>
            <pc:sldMk cId="2078099268" sldId="273"/>
            <ac:picMk id="8194" creationId="{C1EE265C-2375-4349-8462-BE43C0E56F11}"/>
          </ac:picMkLst>
        </pc:picChg>
      </pc:sldChg>
      <pc:sldChg chg="addSp modSp new mod setBg">
        <pc:chgData name="Kristy Horton" userId="4f3b1c29-d4a8-41f5-9833-5c929afe72ac" providerId="ADAL" clId="{4109766B-60C5-4E8D-B3F3-6E0E1F3A0AFF}" dt="2021-02-22T18:40:07.866" v="2362" actId="26606"/>
        <pc:sldMkLst>
          <pc:docMk/>
          <pc:sldMk cId="2464039877" sldId="274"/>
        </pc:sldMkLst>
        <pc:picChg chg="add mod">
          <ac:chgData name="Kristy Horton" userId="4f3b1c29-d4a8-41f5-9833-5c929afe72ac" providerId="ADAL" clId="{4109766B-60C5-4E8D-B3F3-6E0E1F3A0AFF}" dt="2021-02-22T18:40:07.866" v="2362" actId="26606"/>
          <ac:picMkLst>
            <pc:docMk/>
            <pc:sldMk cId="2464039877" sldId="274"/>
            <ac:picMk id="9218" creationId="{EBF7AEC9-E44E-45CA-8108-DFA04DF3CEF1}"/>
          </ac:picMkLst>
        </pc:picChg>
      </pc:sldChg>
      <pc:sldChg chg="addSp delSp modSp new mod setBg chgLayout">
        <pc:chgData name="Kristy Horton" userId="4f3b1c29-d4a8-41f5-9833-5c929afe72ac" providerId="ADAL" clId="{4109766B-60C5-4E8D-B3F3-6E0E1F3A0AFF}" dt="2021-02-22T18:47:33.963" v="2836" actId="27636"/>
        <pc:sldMkLst>
          <pc:docMk/>
          <pc:sldMk cId="3125831943" sldId="275"/>
        </pc:sldMkLst>
        <pc:spChg chg="del">
          <ac:chgData name="Kristy Horton" userId="4f3b1c29-d4a8-41f5-9833-5c929afe72ac" providerId="ADAL" clId="{4109766B-60C5-4E8D-B3F3-6E0E1F3A0AFF}" dt="2021-02-22T18:42:52.201" v="2518" actId="700"/>
          <ac:spMkLst>
            <pc:docMk/>
            <pc:sldMk cId="3125831943" sldId="275"/>
            <ac:spMk id="2" creationId="{5CC9E2A1-6BF1-4853-BD16-09520E3F1986}"/>
          </ac:spMkLst>
        </pc:spChg>
        <pc:spChg chg="del">
          <ac:chgData name="Kristy Horton" userId="4f3b1c29-d4a8-41f5-9833-5c929afe72ac" providerId="ADAL" clId="{4109766B-60C5-4E8D-B3F3-6E0E1F3A0AFF}" dt="2021-02-22T18:42:52.201" v="2518" actId="700"/>
          <ac:spMkLst>
            <pc:docMk/>
            <pc:sldMk cId="3125831943" sldId="275"/>
            <ac:spMk id="3" creationId="{2658575D-743E-4631-A69D-73A1A7586861}"/>
          </ac:spMkLst>
        </pc:spChg>
        <pc:spChg chg="add mod ord">
          <ac:chgData name="Kristy Horton" userId="4f3b1c29-d4a8-41f5-9833-5c929afe72ac" providerId="ADAL" clId="{4109766B-60C5-4E8D-B3F3-6E0E1F3A0AFF}" dt="2021-02-22T18:47:26.561" v="2833" actId="26606"/>
          <ac:spMkLst>
            <pc:docMk/>
            <pc:sldMk cId="3125831943" sldId="275"/>
            <ac:spMk id="4" creationId="{B8C291A2-FA5B-4BA0-8702-20A16983D718}"/>
          </ac:spMkLst>
        </pc:spChg>
        <pc:spChg chg="add mod ord">
          <ac:chgData name="Kristy Horton" userId="4f3b1c29-d4a8-41f5-9833-5c929afe72ac" providerId="ADAL" clId="{4109766B-60C5-4E8D-B3F3-6E0E1F3A0AFF}" dt="2021-02-22T18:47:33.963" v="2836" actId="27636"/>
          <ac:spMkLst>
            <pc:docMk/>
            <pc:sldMk cId="3125831943" sldId="275"/>
            <ac:spMk id="5" creationId="{F0618A3B-FFF0-433C-9A75-4710CA579855}"/>
          </ac:spMkLst>
        </pc:spChg>
        <pc:spChg chg="add">
          <ac:chgData name="Kristy Horton" userId="4f3b1c29-d4a8-41f5-9833-5c929afe72ac" providerId="ADAL" clId="{4109766B-60C5-4E8D-B3F3-6E0E1F3A0AFF}" dt="2021-02-22T18:47:26.561" v="2833" actId="26606"/>
          <ac:spMkLst>
            <pc:docMk/>
            <pc:sldMk cId="3125831943" sldId="275"/>
            <ac:spMk id="10" creationId="{A009E310-C7C2-4F23-B466-4417C8ED3B99}"/>
          </ac:spMkLst>
        </pc:spChg>
        <pc:spChg chg="add">
          <ac:chgData name="Kristy Horton" userId="4f3b1c29-d4a8-41f5-9833-5c929afe72ac" providerId="ADAL" clId="{4109766B-60C5-4E8D-B3F3-6E0E1F3A0AFF}" dt="2021-02-22T18:47:26.561" v="2833" actId="26606"/>
          <ac:spMkLst>
            <pc:docMk/>
            <pc:sldMk cId="3125831943" sldId="275"/>
            <ac:spMk id="12" creationId="{700D9C7C-2C5D-4FFF-83DE-742A88A9641C}"/>
          </ac:spMkLst>
        </pc:spChg>
        <pc:spChg chg="add">
          <ac:chgData name="Kristy Horton" userId="4f3b1c29-d4a8-41f5-9833-5c929afe72ac" providerId="ADAL" clId="{4109766B-60C5-4E8D-B3F3-6E0E1F3A0AFF}" dt="2021-02-22T18:47:26.561" v="2833" actId="26606"/>
          <ac:spMkLst>
            <pc:docMk/>
            <pc:sldMk cId="3125831943" sldId="275"/>
            <ac:spMk id="14" creationId="{A4C31FF5-F97E-4082-BFC5-A880DB9F3F00}"/>
          </ac:spMkLst>
        </pc:spChg>
        <pc:spChg chg="add">
          <ac:chgData name="Kristy Horton" userId="4f3b1c29-d4a8-41f5-9833-5c929afe72ac" providerId="ADAL" clId="{4109766B-60C5-4E8D-B3F3-6E0E1F3A0AFF}" dt="2021-02-22T18:47:26.561" v="2833" actId="26606"/>
          <ac:spMkLst>
            <pc:docMk/>
            <pc:sldMk cId="3125831943" sldId="275"/>
            <ac:spMk id="16" creationId="{6015B4CE-42DE-4E9B-B800-B5B8142E6FCB}"/>
          </ac:spMkLst>
        </pc:spChg>
      </pc:sldChg>
      <pc:sldChg chg="addSp delSp modSp new mod setBg">
        <pc:chgData name="Kristy Horton" userId="4f3b1c29-d4a8-41f5-9833-5c929afe72ac" providerId="ADAL" clId="{4109766B-60C5-4E8D-B3F3-6E0E1F3A0AFF}" dt="2021-02-22T18:53:14.888" v="3137" actId="20577"/>
        <pc:sldMkLst>
          <pc:docMk/>
          <pc:sldMk cId="1142814844" sldId="276"/>
        </pc:sldMkLst>
        <pc:spChg chg="mod">
          <ac:chgData name="Kristy Horton" userId="4f3b1c29-d4a8-41f5-9833-5c929afe72ac" providerId="ADAL" clId="{4109766B-60C5-4E8D-B3F3-6E0E1F3A0AFF}" dt="2021-02-22T18:51:50.489" v="3099" actId="26606"/>
          <ac:spMkLst>
            <pc:docMk/>
            <pc:sldMk cId="1142814844" sldId="276"/>
            <ac:spMk id="2" creationId="{C93735F6-89FA-4ACF-96C5-D09124133B00}"/>
          </ac:spMkLst>
        </pc:spChg>
        <pc:spChg chg="mod ord">
          <ac:chgData name="Kristy Horton" userId="4f3b1c29-d4a8-41f5-9833-5c929afe72ac" providerId="ADAL" clId="{4109766B-60C5-4E8D-B3F3-6E0E1F3A0AFF}" dt="2021-02-22T18:53:14.888" v="3137" actId="20577"/>
          <ac:spMkLst>
            <pc:docMk/>
            <pc:sldMk cId="1142814844" sldId="276"/>
            <ac:spMk id="3" creationId="{47874615-256D-4978-99AE-482EB15B8468}"/>
          </ac:spMkLst>
        </pc:spChg>
        <pc:spChg chg="add del">
          <ac:chgData name="Kristy Horton" userId="4f3b1c29-d4a8-41f5-9833-5c929afe72ac" providerId="ADAL" clId="{4109766B-60C5-4E8D-B3F3-6E0E1F3A0AFF}" dt="2021-02-22T18:51:50.489" v="3098" actId="26606"/>
          <ac:spMkLst>
            <pc:docMk/>
            <pc:sldMk cId="1142814844" sldId="276"/>
            <ac:spMk id="71" creationId="{D5851415-CF4E-4C41-9E36-04E444B517EB}"/>
          </ac:spMkLst>
        </pc:spChg>
        <pc:spChg chg="add del">
          <ac:chgData name="Kristy Horton" userId="4f3b1c29-d4a8-41f5-9833-5c929afe72ac" providerId="ADAL" clId="{4109766B-60C5-4E8D-B3F3-6E0E1F3A0AFF}" dt="2021-02-22T18:51:50.489" v="3098" actId="26606"/>
          <ac:spMkLst>
            <pc:docMk/>
            <pc:sldMk cId="1142814844" sldId="276"/>
            <ac:spMk id="73" creationId="{3EA2D33E-BAA2-467B-80B0-8887D9A99FBE}"/>
          </ac:spMkLst>
        </pc:spChg>
        <pc:spChg chg="add del">
          <ac:chgData name="Kristy Horton" userId="4f3b1c29-d4a8-41f5-9833-5c929afe72ac" providerId="ADAL" clId="{4109766B-60C5-4E8D-B3F3-6E0E1F3A0AFF}" dt="2021-02-22T18:51:50.489" v="3098" actId="26606"/>
          <ac:spMkLst>
            <pc:docMk/>
            <pc:sldMk cId="1142814844" sldId="276"/>
            <ac:spMk id="75" creationId="{4B516B89-DEA0-4832-8C56-F048168DAD88}"/>
          </ac:spMkLst>
        </pc:spChg>
        <pc:spChg chg="add del">
          <ac:chgData name="Kristy Horton" userId="4f3b1c29-d4a8-41f5-9833-5c929afe72ac" providerId="ADAL" clId="{4109766B-60C5-4E8D-B3F3-6E0E1F3A0AFF}" dt="2021-02-22T18:51:50.489" v="3098" actId="26606"/>
          <ac:spMkLst>
            <pc:docMk/>
            <pc:sldMk cId="1142814844" sldId="276"/>
            <ac:spMk id="77" creationId="{6067C508-2065-42E3-98D2-F3A9B8339BA0}"/>
          </ac:spMkLst>
        </pc:spChg>
        <pc:spChg chg="add">
          <ac:chgData name="Kristy Horton" userId="4f3b1c29-d4a8-41f5-9833-5c929afe72ac" providerId="ADAL" clId="{4109766B-60C5-4E8D-B3F3-6E0E1F3A0AFF}" dt="2021-02-22T18:51:50.489" v="3099" actId="26606"/>
          <ac:spMkLst>
            <pc:docMk/>
            <pc:sldMk cId="1142814844" sldId="276"/>
            <ac:spMk id="11268" creationId="{0BBB6B01-5B73-410C-B70E-8CF2FA470D11}"/>
          </ac:spMkLst>
        </pc:spChg>
        <pc:spChg chg="add">
          <ac:chgData name="Kristy Horton" userId="4f3b1c29-d4a8-41f5-9833-5c929afe72ac" providerId="ADAL" clId="{4109766B-60C5-4E8D-B3F3-6E0E1F3A0AFF}" dt="2021-02-22T18:51:50.489" v="3099" actId="26606"/>
          <ac:spMkLst>
            <pc:docMk/>
            <pc:sldMk cId="1142814844" sldId="276"/>
            <ac:spMk id="11269" creationId="{8712F587-12D0-435C-8E3F-F44C36EE71B8}"/>
          </ac:spMkLst>
        </pc:spChg>
        <pc:picChg chg="add mod">
          <ac:chgData name="Kristy Horton" userId="4f3b1c29-d4a8-41f5-9833-5c929afe72ac" providerId="ADAL" clId="{4109766B-60C5-4E8D-B3F3-6E0E1F3A0AFF}" dt="2021-02-22T18:51:59.661" v="3101" actId="14100"/>
          <ac:picMkLst>
            <pc:docMk/>
            <pc:sldMk cId="1142814844" sldId="276"/>
            <ac:picMk id="11266" creationId="{DD1413DD-3986-46D4-A629-8986943B79F2}"/>
          </ac:picMkLst>
        </pc:picChg>
      </pc:sldChg>
      <pc:sldChg chg="addSp delSp modSp new mod setBg">
        <pc:chgData name="Kristy Horton" userId="4f3b1c29-d4a8-41f5-9833-5c929afe72ac" providerId="ADAL" clId="{4109766B-60C5-4E8D-B3F3-6E0E1F3A0AFF}" dt="2021-02-22T18:56:24.773" v="3191" actId="1076"/>
        <pc:sldMkLst>
          <pc:docMk/>
          <pc:sldMk cId="3813759327" sldId="277"/>
        </pc:sldMkLst>
        <pc:spChg chg="mo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2" creationId="{9AE4647F-03E2-4C1B-823B-27DD538AF3A3}"/>
          </ac:spMkLst>
        </pc:spChg>
        <pc:spChg chg="del">
          <ac:chgData name="Kristy Horton" userId="4f3b1c29-d4a8-41f5-9833-5c929afe72ac" providerId="ADAL" clId="{4109766B-60C5-4E8D-B3F3-6E0E1F3A0AFF}" dt="2021-02-22T18:53:46.422" v="3171"/>
          <ac:spMkLst>
            <pc:docMk/>
            <pc:sldMk cId="3813759327" sldId="277"/>
            <ac:spMk id="3" creationId="{4FCDFDC9-7AB4-4B39-8BA3-711A4DD3F503}"/>
          </ac:spMkLst>
        </pc:spChg>
        <pc:spChg chg="add del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73" creationId="{2DC4AA0A-D9C3-4A0B-990D-1BCB0022A696}"/>
          </ac:spMkLst>
        </pc:spChg>
        <pc:spChg chg="add del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75" creationId="{370878C7-7719-40BD-AA97-751A85670594}"/>
          </ac:spMkLst>
        </pc:spChg>
        <pc:spChg chg="add del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77" creationId="{1D9D3865-C494-4C4A-8495-8245E905469D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35" creationId="{951587FE-7077-474D-A5C5-E43C79BFA508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37" creationId="{9875B36C-2851-4BFD-B6B5-6F75C5D79953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39" creationId="{E37E3B0C-7DE7-43B8-B699-CC69906ACB0C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41" creationId="{BAC6D1AF-9D88-46AF-892B-3824D07DE1EC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48" creationId="{EA4E4267-CAF0-4C38-8DC6-CD3B1A9F046E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50" creationId="{0EE3ACC5-126D-4BA4-8B45-7F0B5B839C51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52" creationId="{AB2868F7-FE10-4289-A5BD-90763C7A2F5A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54" creationId="{BD94142C-10EE-487C-A327-404FDF358F22}"/>
          </ac:spMkLst>
        </pc:spChg>
        <pc:spChg chg="add">
          <ac:chgData name="Kristy Horton" userId="4f3b1c29-d4a8-41f5-9833-5c929afe72ac" providerId="ADAL" clId="{4109766B-60C5-4E8D-B3F3-6E0E1F3A0AFF}" dt="2021-02-22T18:56:02.356" v="3186" actId="26606"/>
          <ac:spMkLst>
            <pc:docMk/>
            <pc:sldMk cId="3813759327" sldId="277"/>
            <ac:spMk id="156" creationId="{5F7FAC2D-7A74-4939-A917-A1A5AF935685}"/>
          </ac:spMkLst>
        </pc:spChg>
        <pc:spChg chg="add del">
          <ac:chgData name="Kristy Horton" userId="4f3b1c29-d4a8-41f5-9833-5c929afe72ac" providerId="ADAL" clId="{4109766B-60C5-4E8D-B3F3-6E0E1F3A0AFF}" dt="2021-02-22T18:55:18.134" v="3175" actId="478"/>
          <ac:spMkLst>
            <pc:docMk/>
            <pc:sldMk cId="3813759327" sldId="277"/>
            <ac:spMk id="12294" creationId="{562045EE-CEA4-4C76-8E1A-DF97F3F78429}"/>
          </ac:spMkLst>
        </pc:spChg>
        <pc:grpChg chg="add">
          <ac:chgData name="Kristy Horton" userId="4f3b1c29-d4a8-41f5-9833-5c929afe72ac" providerId="ADAL" clId="{4109766B-60C5-4E8D-B3F3-6E0E1F3A0AFF}" dt="2021-02-22T18:56:02.356" v="3186" actId="26606"/>
          <ac:grpSpMkLst>
            <pc:docMk/>
            <pc:sldMk cId="3813759327" sldId="277"/>
            <ac:grpSpMk id="143" creationId="{2BCC863F-C811-40ED-99F5-B445CC0DB354}"/>
          </ac:grpSpMkLst>
        </pc:grpChg>
        <pc:picChg chg="add mod ord">
          <ac:chgData name="Kristy Horton" userId="4f3b1c29-d4a8-41f5-9833-5c929afe72ac" providerId="ADAL" clId="{4109766B-60C5-4E8D-B3F3-6E0E1F3A0AFF}" dt="2021-02-22T18:56:24.773" v="3191" actId="1076"/>
          <ac:picMkLst>
            <pc:docMk/>
            <pc:sldMk cId="3813759327" sldId="277"/>
            <ac:picMk id="4" creationId="{26047416-56BE-4164-9EA3-8B42A0D63C9B}"/>
          </ac:picMkLst>
        </pc:picChg>
        <pc:picChg chg="add mod ord">
          <ac:chgData name="Kristy Horton" userId="4f3b1c29-d4a8-41f5-9833-5c929afe72ac" providerId="ADAL" clId="{4109766B-60C5-4E8D-B3F3-6E0E1F3A0AFF}" dt="2021-02-22T18:56:14.988" v="3189" actId="14100"/>
          <ac:picMkLst>
            <pc:docMk/>
            <pc:sldMk cId="3813759327" sldId="277"/>
            <ac:picMk id="12290" creationId="{1BD23DF5-3ED0-462C-87B1-3A975318FD85}"/>
          </ac:picMkLst>
        </pc:picChg>
        <pc:cxnChg chg="add del">
          <ac:chgData name="Kristy Horton" userId="4f3b1c29-d4a8-41f5-9833-5c929afe72ac" providerId="ADAL" clId="{4109766B-60C5-4E8D-B3F3-6E0E1F3A0AFF}" dt="2021-02-22T18:56:02.356" v="3186" actId="26606"/>
          <ac:cxnSpMkLst>
            <pc:docMk/>
            <pc:sldMk cId="3813759327" sldId="277"/>
            <ac:cxnSpMk id="79" creationId="{B78EE79F-FCAA-4CF9-9746-730B51FC4CB3}"/>
          </ac:cxnSpMkLst>
        </pc:cxnChg>
      </pc:sldChg>
      <pc:sldChg chg="addSp delSp modSp new mod setBg modClrScheme setClrOvrMap chgLayout">
        <pc:chgData name="Kristy Horton" userId="4f3b1c29-d4a8-41f5-9833-5c929afe72ac" providerId="ADAL" clId="{4109766B-60C5-4E8D-B3F3-6E0E1F3A0AFF}" dt="2021-02-23T19:48:16.418" v="3313" actId="20577"/>
        <pc:sldMkLst>
          <pc:docMk/>
          <pc:sldMk cId="769872657" sldId="278"/>
        </pc:sldMkLst>
        <pc:spChg chg="mod ord">
          <ac:chgData name="Kristy Horton" userId="4f3b1c29-d4a8-41f5-9833-5c929afe72ac" providerId="ADAL" clId="{4109766B-60C5-4E8D-B3F3-6E0E1F3A0AFF}" dt="2021-02-23T19:48:16.418" v="3313" actId="20577"/>
          <ac:spMkLst>
            <pc:docMk/>
            <pc:sldMk cId="769872657" sldId="278"/>
            <ac:spMk id="2" creationId="{A46DDF06-E93A-44FF-9063-30472AD13E6B}"/>
          </ac:spMkLst>
        </pc:spChg>
        <pc:spChg chg="del">
          <ac:chgData name="Kristy Horton" userId="4f3b1c29-d4a8-41f5-9833-5c929afe72ac" providerId="ADAL" clId="{4109766B-60C5-4E8D-B3F3-6E0E1F3A0AFF}" dt="2021-02-23T19:47:54.394" v="3266" actId="700"/>
          <ac:spMkLst>
            <pc:docMk/>
            <pc:sldMk cId="769872657" sldId="278"/>
            <ac:spMk id="3" creationId="{A2214E9B-1F29-490C-B8C4-17E6484A002D}"/>
          </ac:spMkLst>
        </pc:spChg>
        <pc:spChg chg="add">
          <ac:chgData name="Kristy Horton" userId="4f3b1c29-d4a8-41f5-9833-5c929afe72ac" providerId="ADAL" clId="{4109766B-60C5-4E8D-B3F3-6E0E1F3A0AFF}" dt="2021-02-23T19:48:02.390" v="3268" actId="26606"/>
          <ac:spMkLst>
            <pc:docMk/>
            <pc:sldMk cId="769872657" sldId="278"/>
            <ac:spMk id="9" creationId="{8741F0F2-9330-4C12-9590-3F8F3CC568DF}"/>
          </ac:spMkLst>
        </pc:spChg>
        <pc:spChg chg="add">
          <ac:chgData name="Kristy Horton" userId="4f3b1c29-d4a8-41f5-9833-5c929afe72ac" providerId="ADAL" clId="{4109766B-60C5-4E8D-B3F3-6E0E1F3A0AFF}" dt="2021-02-23T19:48:02.390" v="3268" actId="26606"/>
          <ac:spMkLst>
            <pc:docMk/>
            <pc:sldMk cId="769872657" sldId="278"/>
            <ac:spMk id="11" creationId="{64800146-0979-49C4-AD6C-F80BF29A85A8}"/>
          </ac:spMkLst>
        </pc:spChg>
        <pc:spChg chg="add">
          <ac:chgData name="Kristy Horton" userId="4f3b1c29-d4a8-41f5-9833-5c929afe72ac" providerId="ADAL" clId="{4109766B-60C5-4E8D-B3F3-6E0E1F3A0AFF}" dt="2021-02-23T19:48:02.390" v="3268" actId="26606"/>
          <ac:spMkLst>
            <pc:docMk/>
            <pc:sldMk cId="769872657" sldId="278"/>
            <ac:spMk id="13" creationId="{1475ED1D-357D-4E0F-AFED-7A1C50229F46}"/>
          </ac:spMkLst>
        </pc:spChg>
        <pc:spChg chg="add">
          <ac:chgData name="Kristy Horton" userId="4f3b1c29-d4a8-41f5-9833-5c929afe72ac" providerId="ADAL" clId="{4109766B-60C5-4E8D-B3F3-6E0E1F3A0AFF}" dt="2021-02-23T19:48:02.390" v="3268" actId="26606"/>
          <ac:spMkLst>
            <pc:docMk/>
            <pc:sldMk cId="769872657" sldId="278"/>
            <ac:spMk id="15" creationId="{C391A9E4-6B99-4541-9970-1360994D9301}"/>
          </ac:spMkLst>
        </pc:spChg>
        <pc:spChg chg="add">
          <ac:chgData name="Kristy Horton" userId="4f3b1c29-d4a8-41f5-9833-5c929afe72ac" providerId="ADAL" clId="{4109766B-60C5-4E8D-B3F3-6E0E1F3A0AFF}" dt="2021-02-23T19:48:02.390" v="3268" actId="26606"/>
          <ac:spMkLst>
            <pc:docMk/>
            <pc:sldMk cId="769872657" sldId="278"/>
            <ac:spMk id="22" creationId="{2644B391-9BFE-445C-A9EC-F544BB85FBC7}"/>
          </ac:spMkLst>
        </pc:spChg>
        <pc:spChg chg="add">
          <ac:chgData name="Kristy Horton" userId="4f3b1c29-d4a8-41f5-9833-5c929afe72ac" providerId="ADAL" clId="{4109766B-60C5-4E8D-B3F3-6E0E1F3A0AFF}" dt="2021-02-23T19:48:02.390" v="3268" actId="26606"/>
          <ac:spMkLst>
            <pc:docMk/>
            <pc:sldMk cId="769872657" sldId="278"/>
            <ac:spMk id="24" creationId="{80F26E69-87D9-4655-AE7B-280A87AA3CAD}"/>
          </ac:spMkLst>
        </pc:spChg>
        <pc:grpChg chg="add">
          <ac:chgData name="Kristy Horton" userId="4f3b1c29-d4a8-41f5-9833-5c929afe72ac" providerId="ADAL" clId="{4109766B-60C5-4E8D-B3F3-6E0E1F3A0AFF}" dt="2021-02-23T19:48:02.390" v="3268" actId="26606"/>
          <ac:grpSpMkLst>
            <pc:docMk/>
            <pc:sldMk cId="769872657" sldId="278"/>
            <ac:grpSpMk id="17" creationId="{D4DD42AA-0A69-449A-AEA1-341FF0A69844}"/>
          </ac:grpSpMkLst>
        </pc:grpChg>
        <pc:picChg chg="add mod">
          <ac:chgData name="Kristy Horton" userId="4f3b1c29-d4a8-41f5-9833-5c929afe72ac" providerId="ADAL" clId="{4109766B-60C5-4E8D-B3F3-6E0E1F3A0AFF}" dt="2021-02-23T19:48:02.390" v="3268" actId="26606"/>
          <ac:picMkLst>
            <pc:docMk/>
            <pc:sldMk cId="769872657" sldId="278"/>
            <ac:picMk id="4" creationId="{FC6EF26D-B398-4680-B9D8-C703C5F616D2}"/>
          </ac:picMkLst>
        </pc:picChg>
      </pc:sldChg>
      <pc:sldChg chg="addSp delSp modSp new mod setBg modClrScheme chgLayout">
        <pc:chgData name="Kristy Horton" userId="4f3b1c29-d4a8-41f5-9833-5c929afe72ac" providerId="ADAL" clId="{4109766B-60C5-4E8D-B3F3-6E0E1F3A0AFF}" dt="2021-02-23T19:58:22.705" v="3863" actId="5793"/>
        <pc:sldMkLst>
          <pc:docMk/>
          <pc:sldMk cId="91240442" sldId="279"/>
        </pc:sldMkLst>
        <pc:spChg chg="del mod ord">
          <ac:chgData name="Kristy Horton" userId="4f3b1c29-d4a8-41f5-9833-5c929afe72ac" providerId="ADAL" clId="{4109766B-60C5-4E8D-B3F3-6E0E1F3A0AFF}" dt="2021-02-23T19:48:57.099" v="3335" actId="700"/>
          <ac:spMkLst>
            <pc:docMk/>
            <pc:sldMk cId="91240442" sldId="279"/>
            <ac:spMk id="2" creationId="{725A8A26-BFE6-4FB3-873C-EB46A09CBFF5}"/>
          </ac:spMkLst>
        </pc:spChg>
        <pc:spChg chg="add mod ord">
          <ac:chgData name="Kristy Horton" userId="4f3b1c29-d4a8-41f5-9833-5c929afe72ac" providerId="ADAL" clId="{4109766B-60C5-4E8D-B3F3-6E0E1F3A0AFF}" dt="2021-02-23T19:58:22.705" v="3863" actId="5793"/>
          <ac:spMkLst>
            <pc:docMk/>
            <pc:sldMk cId="91240442" sldId="279"/>
            <ac:spMk id="3" creationId="{31CBEE99-BB23-408E-A72C-122C57756C13}"/>
          </ac:spMkLst>
        </pc:spChg>
        <pc:spChg chg="add mod ord">
          <ac:chgData name="Kristy Horton" userId="4f3b1c29-d4a8-41f5-9833-5c929afe72ac" providerId="ADAL" clId="{4109766B-60C5-4E8D-B3F3-6E0E1F3A0AFF}" dt="2021-02-23T19:58:02.068" v="3846" actId="403"/>
          <ac:spMkLst>
            <pc:docMk/>
            <pc:sldMk cId="91240442" sldId="279"/>
            <ac:spMk id="4" creationId="{6A94715F-8D08-49C5-BD96-9CB0877BBD7D}"/>
          </ac:spMkLst>
        </pc:spChg>
        <pc:spChg chg="add">
          <ac:chgData name="Kristy Horton" userId="4f3b1c29-d4a8-41f5-9833-5c929afe72ac" providerId="ADAL" clId="{4109766B-60C5-4E8D-B3F3-6E0E1F3A0AFF}" dt="2021-02-23T19:51:50.138" v="3627" actId="26606"/>
          <ac:spMkLst>
            <pc:docMk/>
            <pc:sldMk cId="91240442" sldId="279"/>
            <ac:spMk id="9" creationId="{A009E310-C7C2-4F23-B466-4417C8ED3B99}"/>
          </ac:spMkLst>
        </pc:spChg>
        <pc:spChg chg="add">
          <ac:chgData name="Kristy Horton" userId="4f3b1c29-d4a8-41f5-9833-5c929afe72ac" providerId="ADAL" clId="{4109766B-60C5-4E8D-B3F3-6E0E1F3A0AFF}" dt="2021-02-23T19:51:50.138" v="3627" actId="26606"/>
          <ac:spMkLst>
            <pc:docMk/>
            <pc:sldMk cId="91240442" sldId="279"/>
            <ac:spMk id="11" creationId="{700D9C7C-2C5D-4FFF-83DE-742A88A9641C}"/>
          </ac:spMkLst>
        </pc:spChg>
        <pc:spChg chg="add">
          <ac:chgData name="Kristy Horton" userId="4f3b1c29-d4a8-41f5-9833-5c929afe72ac" providerId="ADAL" clId="{4109766B-60C5-4E8D-B3F3-6E0E1F3A0AFF}" dt="2021-02-23T19:51:50.138" v="3627" actId="26606"/>
          <ac:spMkLst>
            <pc:docMk/>
            <pc:sldMk cId="91240442" sldId="279"/>
            <ac:spMk id="13" creationId="{A4C31FF5-F97E-4082-BFC5-A880DB9F3F00}"/>
          </ac:spMkLst>
        </pc:spChg>
        <pc:spChg chg="add">
          <ac:chgData name="Kristy Horton" userId="4f3b1c29-d4a8-41f5-9833-5c929afe72ac" providerId="ADAL" clId="{4109766B-60C5-4E8D-B3F3-6E0E1F3A0AFF}" dt="2021-02-23T19:51:50.138" v="3627" actId="26606"/>
          <ac:spMkLst>
            <pc:docMk/>
            <pc:sldMk cId="91240442" sldId="279"/>
            <ac:spMk id="15" creationId="{6015B4CE-42DE-4E9B-B800-B5B8142E6FCB}"/>
          </ac:spMkLst>
        </pc:spChg>
      </pc:sldChg>
      <pc:sldChg chg="addSp delSp modSp add del mod setBg setClrOvrMap delDesignElem">
        <pc:chgData name="Kristy Horton" userId="4f3b1c29-d4a8-41f5-9833-5c929afe72ac" providerId="ADAL" clId="{4109766B-60C5-4E8D-B3F3-6E0E1F3A0AFF}" dt="2021-02-23T19:48:47.366" v="3333" actId="47"/>
        <pc:sldMkLst>
          <pc:docMk/>
          <pc:sldMk cId="735430400" sldId="279"/>
        </pc:sldMkLst>
        <pc:spChg chg="mod">
          <ac:chgData name="Kristy Horton" userId="4f3b1c29-d4a8-41f5-9833-5c929afe72ac" providerId="ADAL" clId="{4109766B-60C5-4E8D-B3F3-6E0E1F3A0AFF}" dt="2021-02-23T19:48:37.980" v="3332" actId="20577"/>
          <ac:spMkLst>
            <pc:docMk/>
            <pc:sldMk cId="735430400" sldId="279"/>
            <ac:spMk id="2" creationId="{A46DDF06-E93A-44FF-9063-30472AD13E6B}"/>
          </ac:spMkLst>
        </pc:spChg>
        <pc:spChg chg="add del">
          <ac:chgData name="Kristy Horton" userId="4f3b1c29-d4a8-41f5-9833-5c929afe72ac" providerId="ADAL" clId="{4109766B-60C5-4E8D-B3F3-6E0E1F3A0AFF}" dt="2021-02-23T19:48:31.490" v="3317" actId="26606"/>
          <ac:spMkLst>
            <pc:docMk/>
            <pc:sldMk cId="735430400" sldId="279"/>
            <ac:spMk id="6" creationId="{8741F0F2-9330-4C12-9590-3F8F3CC568DF}"/>
          </ac:spMkLst>
        </pc:spChg>
        <pc:spChg chg="add del">
          <ac:chgData name="Kristy Horton" userId="4f3b1c29-d4a8-41f5-9833-5c929afe72ac" providerId="ADAL" clId="{4109766B-60C5-4E8D-B3F3-6E0E1F3A0AFF}" dt="2021-02-23T19:48:31.490" v="3317" actId="26606"/>
          <ac:spMkLst>
            <pc:docMk/>
            <pc:sldMk cId="735430400" sldId="279"/>
            <ac:spMk id="7" creationId="{64800146-0979-49C4-AD6C-F80BF29A85A8}"/>
          </ac:spMkLst>
        </pc:spChg>
        <pc:spChg chg="add del">
          <ac:chgData name="Kristy Horton" userId="4f3b1c29-d4a8-41f5-9833-5c929afe72ac" providerId="ADAL" clId="{4109766B-60C5-4E8D-B3F3-6E0E1F3A0AFF}" dt="2021-02-23T19:48:31.490" v="3317" actId="26606"/>
          <ac:spMkLst>
            <pc:docMk/>
            <pc:sldMk cId="735430400" sldId="279"/>
            <ac:spMk id="8" creationId="{1475ED1D-357D-4E0F-AFED-7A1C50229F46}"/>
          </ac:spMkLst>
        </pc:spChg>
        <pc:spChg chg="del">
          <ac:chgData name="Kristy Horton" userId="4f3b1c29-d4a8-41f5-9833-5c929afe72ac" providerId="ADAL" clId="{4109766B-60C5-4E8D-B3F3-6E0E1F3A0AFF}" dt="2021-02-23T19:48:22.798" v="3315"/>
          <ac:spMkLst>
            <pc:docMk/>
            <pc:sldMk cId="735430400" sldId="279"/>
            <ac:spMk id="9" creationId="{8741F0F2-9330-4C12-9590-3F8F3CC568DF}"/>
          </ac:spMkLst>
        </pc:spChg>
        <pc:spChg chg="add del">
          <ac:chgData name="Kristy Horton" userId="4f3b1c29-d4a8-41f5-9833-5c929afe72ac" providerId="ADAL" clId="{4109766B-60C5-4E8D-B3F3-6E0E1F3A0AFF}" dt="2021-02-23T19:48:31.490" v="3317" actId="26606"/>
          <ac:spMkLst>
            <pc:docMk/>
            <pc:sldMk cId="735430400" sldId="279"/>
            <ac:spMk id="10" creationId="{C391A9E4-6B99-4541-9970-1360994D9301}"/>
          </ac:spMkLst>
        </pc:spChg>
        <pc:spChg chg="del">
          <ac:chgData name="Kristy Horton" userId="4f3b1c29-d4a8-41f5-9833-5c929afe72ac" providerId="ADAL" clId="{4109766B-60C5-4E8D-B3F3-6E0E1F3A0AFF}" dt="2021-02-23T19:48:22.798" v="3315"/>
          <ac:spMkLst>
            <pc:docMk/>
            <pc:sldMk cId="735430400" sldId="279"/>
            <ac:spMk id="11" creationId="{64800146-0979-49C4-AD6C-F80BF29A85A8}"/>
          </ac:spMkLst>
        </pc:spChg>
        <pc:spChg chg="del">
          <ac:chgData name="Kristy Horton" userId="4f3b1c29-d4a8-41f5-9833-5c929afe72ac" providerId="ADAL" clId="{4109766B-60C5-4E8D-B3F3-6E0E1F3A0AFF}" dt="2021-02-23T19:48:22.798" v="3315"/>
          <ac:spMkLst>
            <pc:docMk/>
            <pc:sldMk cId="735430400" sldId="279"/>
            <ac:spMk id="13" creationId="{1475ED1D-357D-4E0F-AFED-7A1C50229F46}"/>
          </ac:spMkLst>
        </pc:spChg>
        <pc:spChg chg="add del">
          <ac:chgData name="Kristy Horton" userId="4f3b1c29-d4a8-41f5-9833-5c929afe72ac" providerId="ADAL" clId="{4109766B-60C5-4E8D-B3F3-6E0E1F3A0AFF}" dt="2021-02-23T19:48:31.490" v="3317" actId="26606"/>
          <ac:spMkLst>
            <pc:docMk/>
            <pc:sldMk cId="735430400" sldId="279"/>
            <ac:spMk id="14" creationId="{2644B391-9BFE-445C-A9EC-F544BB85FBC7}"/>
          </ac:spMkLst>
        </pc:spChg>
        <pc:spChg chg="del">
          <ac:chgData name="Kristy Horton" userId="4f3b1c29-d4a8-41f5-9833-5c929afe72ac" providerId="ADAL" clId="{4109766B-60C5-4E8D-B3F3-6E0E1F3A0AFF}" dt="2021-02-23T19:48:22.798" v="3315"/>
          <ac:spMkLst>
            <pc:docMk/>
            <pc:sldMk cId="735430400" sldId="279"/>
            <ac:spMk id="15" creationId="{C391A9E4-6B99-4541-9970-1360994D9301}"/>
          </ac:spMkLst>
        </pc:spChg>
        <pc:spChg chg="add del">
          <ac:chgData name="Kristy Horton" userId="4f3b1c29-d4a8-41f5-9833-5c929afe72ac" providerId="ADAL" clId="{4109766B-60C5-4E8D-B3F3-6E0E1F3A0AFF}" dt="2021-02-23T19:48:31.490" v="3317" actId="26606"/>
          <ac:spMkLst>
            <pc:docMk/>
            <pc:sldMk cId="735430400" sldId="279"/>
            <ac:spMk id="16" creationId="{80F26E69-87D9-4655-AE7B-280A87AA3CAD}"/>
          </ac:spMkLst>
        </pc:spChg>
        <pc:spChg chg="del">
          <ac:chgData name="Kristy Horton" userId="4f3b1c29-d4a8-41f5-9833-5c929afe72ac" providerId="ADAL" clId="{4109766B-60C5-4E8D-B3F3-6E0E1F3A0AFF}" dt="2021-02-23T19:48:22.798" v="3315"/>
          <ac:spMkLst>
            <pc:docMk/>
            <pc:sldMk cId="735430400" sldId="279"/>
            <ac:spMk id="22" creationId="{2644B391-9BFE-445C-A9EC-F544BB85FBC7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23" creationId="{8741F0F2-9330-4C12-9590-3F8F3CC568DF}"/>
          </ac:spMkLst>
        </pc:spChg>
        <pc:spChg chg="del">
          <ac:chgData name="Kristy Horton" userId="4f3b1c29-d4a8-41f5-9833-5c929afe72ac" providerId="ADAL" clId="{4109766B-60C5-4E8D-B3F3-6E0E1F3A0AFF}" dt="2021-02-23T19:48:22.798" v="3315"/>
          <ac:spMkLst>
            <pc:docMk/>
            <pc:sldMk cId="735430400" sldId="279"/>
            <ac:spMk id="24" creationId="{80F26E69-87D9-4655-AE7B-280A87AA3CAD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25" creationId="{64800146-0979-49C4-AD6C-F80BF29A85A8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26" creationId="{17C4AC30-431E-4860-8128-139F9F61E237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27" creationId="{1475ED1D-357D-4E0F-AFED-7A1C50229F46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29" creationId="{C391A9E4-6B99-4541-9970-1360994D9301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33" creationId="{391159B2-3847-4541-BAAE-D93F71723E70}"/>
          </ac:spMkLst>
        </pc:spChg>
        <pc:spChg chg="add del">
          <ac:chgData name="Kristy Horton" userId="4f3b1c29-d4a8-41f5-9833-5c929afe72ac" providerId="ADAL" clId="{4109766B-60C5-4E8D-B3F3-6E0E1F3A0AFF}" dt="2021-02-23T19:48:33.011" v="3319" actId="26606"/>
          <ac:spMkLst>
            <pc:docMk/>
            <pc:sldMk cId="735430400" sldId="279"/>
            <ac:spMk id="34" creationId="{93BDF953-B1FC-408F-A14E-33A8C1DC1B4B}"/>
          </ac:spMkLst>
        </pc:spChg>
        <pc:spChg chg="add">
          <ac:chgData name="Kristy Horton" userId="4f3b1c29-d4a8-41f5-9833-5c929afe72ac" providerId="ADAL" clId="{4109766B-60C5-4E8D-B3F3-6E0E1F3A0AFF}" dt="2021-02-23T19:48:33.065" v="3320" actId="26606"/>
          <ac:spMkLst>
            <pc:docMk/>
            <pc:sldMk cId="735430400" sldId="279"/>
            <ac:spMk id="36" creationId="{8741F0F2-9330-4C12-9590-3F8F3CC568DF}"/>
          </ac:spMkLst>
        </pc:spChg>
        <pc:spChg chg="add">
          <ac:chgData name="Kristy Horton" userId="4f3b1c29-d4a8-41f5-9833-5c929afe72ac" providerId="ADAL" clId="{4109766B-60C5-4E8D-B3F3-6E0E1F3A0AFF}" dt="2021-02-23T19:48:33.065" v="3320" actId="26606"/>
          <ac:spMkLst>
            <pc:docMk/>
            <pc:sldMk cId="735430400" sldId="279"/>
            <ac:spMk id="37" creationId="{64800146-0979-49C4-AD6C-F80BF29A85A8}"/>
          </ac:spMkLst>
        </pc:spChg>
        <pc:spChg chg="add">
          <ac:chgData name="Kristy Horton" userId="4f3b1c29-d4a8-41f5-9833-5c929afe72ac" providerId="ADAL" clId="{4109766B-60C5-4E8D-B3F3-6E0E1F3A0AFF}" dt="2021-02-23T19:48:33.065" v="3320" actId="26606"/>
          <ac:spMkLst>
            <pc:docMk/>
            <pc:sldMk cId="735430400" sldId="279"/>
            <ac:spMk id="38" creationId="{1475ED1D-357D-4E0F-AFED-7A1C50229F46}"/>
          </ac:spMkLst>
        </pc:spChg>
        <pc:spChg chg="add">
          <ac:chgData name="Kristy Horton" userId="4f3b1c29-d4a8-41f5-9833-5c929afe72ac" providerId="ADAL" clId="{4109766B-60C5-4E8D-B3F3-6E0E1F3A0AFF}" dt="2021-02-23T19:48:33.065" v="3320" actId="26606"/>
          <ac:spMkLst>
            <pc:docMk/>
            <pc:sldMk cId="735430400" sldId="279"/>
            <ac:spMk id="39" creationId="{C391A9E4-6B99-4541-9970-1360994D9301}"/>
          </ac:spMkLst>
        </pc:spChg>
        <pc:spChg chg="add">
          <ac:chgData name="Kristy Horton" userId="4f3b1c29-d4a8-41f5-9833-5c929afe72ac" providerId="ADAL" clId="{4109766B-60C5-4E8D-B3F3-6E0E1F3A0AFF}" dt="2021-02-23T19:48:33.065" v="3320" actId="26606"/>
          <ac:spMkLst>
            <pc:docMk/>
            <pc:sldMk cId="735430400" sldId="279"/>
            <ac:spMk id="41" creationId="{2644B391-9BFE-445C-A9EC-F544BB85FBC7}"/>
          </ac:spMkLst>
        </pc:spChg>
        <pc:spChg chg="add">
          <ac:chgData name="Kristy Horton" userId="4f3b1c29-d4a8-41f5-9833-5c929afe72ac" providerId="ADAL" clId="{4109766B-60C5-4E8D-B3F3-6E0E1F3A0AFF}" dt="2021-02-23T19:48:33.065" v="3320" actId="26606"/>
          <ac:spMkLst>
            <pc:docMk/>
            <pc:sldMk cId="735430400" sldId="279"/>
            <ac:spMk id="42" creationId="{80F26E69-87D9-4655-AE7B-280A87AA3CAD}"/>
          </ac:spMkLst>
        </pc:spChg>
        <pc:grpChg chg="add del">
          <ac:chgData name="Kristy Horton" userId="4f3b1c29-d4a8-41f5-9833-5c929afe72ac" providerId="ADAL" clId="{4109766B-60C5-4E8D-B3F3-6E0E1F3A0AFF}" dt="2021-02-23T19:48:31.490" v="3317" actId="26606"/>
          <ac:grpSpMkLst>
            <pc:docMk/>
            <pc:sldMk cId="735430400" sldId="279"/>
            <ac:grpSpMk id="12" creationId="{D4DD42AA-0A69-449A-AEA1-341FF0A69844}"/>
          </ac:grpSpMkLst>
        </pc:grpChg>
        <pc:grpChg chg="del">
          <ac:chgData name="Kristy Horton" userId="4f3b1c29-d4a8-41f5-9833-5c929afe72ac" providerId="ADAL" clId="{4109766B-60C5-4E8D-B3F3-6E0E1F3A0AFF}" dt="2021-02-23T19:48:22.798" v="3315"/>
          <ac:grpSpMkLst>
            <pc:docMk/>
            <pc:sldMk cId="735430400" sldId="279"/>
            <ac:grpSpMk id="17" creationId="{D4DD42AA-0A69-449A-AEA1-341FF0A69844}"/>
          </ac:grpSpMkLst>
        </pc:grpChg>
        <pc:grpChg chg="add del">
          <ac:chgData name="Kristy Horton" userId="4f3b1c29-d4a8-41f5-9833-5c929afe72ac" providerId="ADAL" clId="{4109766B-60C5-4E8D-B3F3-6E0E1F3A0AFF}" dt="2021-02-23T19:48:33.011" v="3319" actId="26606"/>
          <ac:grpSpMkLst>
            <pc:docMk/>
            <pc:sldMk cId="735430400" sldId="279"/>
            <ac:grpSpMk id="31" creationId="{D4DD42AA-0A69-449A-AEA1-341FF0A69844}"/>
          </ac:grpSpMkLst>
        </pc:grpChg>
        <pc:grpChg chg="add">
          <ac:chgData name="Kristy Horton" userId="4f3b1c29-d4a8-41f5-9833-5c929afe72ac" providerId="ADAL" clId="{4109766B-60C5-4E8D-B3F3-6E0E1F3A0AFF}" dt="2021-02-23T19:48:33.065" v="3320" actId="26606"/>
          <ac:grpSpMkLst>
            <pc:docMk/>
            <pc:sldMk cId="735430400" sldId="279"/>
            <ac:grpSpMk id="40" creationId="{D4DD42AA-0A69-449A-AEA1-341FF0A69844}"/>
          </ac:grpSpMkLst>
        </pc:grpChg>
        <pc:picChg chg="mod ord">
          <ac:chgData name="Kristy Horton" userId="4f3b1c29-d4a8-41f5-9833-5c929afe72ac" providerId="ADAL" clId="{4109766B-60C5-4E8D-B3F3-6E0E1F3A0AFF}" dt="2021-02-23T19:48:33.011" v="3319" actId="26606"/>
          <ac:picMkLst>
            <pc:docMk/>
            <pc:sldMk cId="735430400" sldId="279"/>
            <ac:picMk id="4" creationId="{FC6EF26D-B398-4680-B9D8-C703C5F616D2}"/>
          </ac:picMkLst>
        </pc:picChg>
        <pc:cxnChg chg="add del">
          <ac:chgData name="Kristy Horton" userId="4f3b1c29-d4a8-41f5-9833-5c929afe72ac" providerId="ADAL" clId="{4109766B-60C5-4E8D-B3F3-6E0E1F3A0AFF}" dt="2021-02-23T19:48:33.011" v="3319" actId="26606"/>
          <ac:cxnSpMkLst>
            <pc:docMk/>
            <pc:sldMk cId="735430400" sldId="279"/>
            <ac:cxnSpMk id="28" creationId="{D0C35C70-8DD1-457D-85E7-728F1B0C5284}"/>
          </ac:cxnSpMkLst>
        </pc:cxnChg>
        <pc:cxnChg chg="add del">
          <ac:chgData name="Kristy Horton" userId="4f3b1c29-d4a8-41f5-9833-5c929afe72ac" providerId="ADAL" clId="{4109766B-60C5-4E8D-B3F3-6E0E1F3A0AFF}" dt="2021-02-23T19:48:33.011" v="3319" actId="26606"/>
          <ac:cxnSpMkLst>
            <pc:docMk/>
            <pc:sldMk cId="735430400" sldId="279"/>
            <ac:cxnSpMk id="30" creationId="{B71691B1-EF90-41BA-A886-9331EB0364C2}"/>
          </ac:cxnSpMkLst>
        </pc:cxnChg>
        <pc:cxnChg chg="add del">
          <ac:chgData name="Kristy Horton" userId="4f3b1c29-d4a8-41f5-9833-5c929afe72ac" providerId="ADAL" clId="{4109766B-60C5-4E8D-B3F3-6E0E1F3A0AFF}" dt="2021-02-23T19:48:33.011" v="3319" actId="26606"/>
          <ac:cxnSpMkLst>
            <pc:docMk/>
            <pc:sldMk cId="735430400" sldId="279"/>
            <ac:cxnSpMk id="32" creationId="{BEB77709-9ED2-4392-8D1E-91E4AB9644E8}"/>
          </ac:cxnSpMkLst>
        </pc:cxnChg>
      </pc:sldChg>
      <pc:sldChg chg="addSp delSp modSp new mod chgLayout">
        <pc:chgData name="Kristy Horton" userId="4f3b1c29-d4a8-41f5-9833-5c929afe72ac" providerId="ADAL" clId="{4109766B-60C5-4E8D-B3F3-6E0E1F3A0AFF}" dt="2021-02-23T19:53:05.478" v="3688" actId="5793"/>
        <pc:sldMkLst>
          <pc:docMk/>
          <pc:sldMk cId="2186686902" sldId="280"/>
        </pc:sldMkLst>
        <pc:spChg chg="del mod ord">
          <ac:chgData name="Kristy Horton" userId="4f3b1c29-d4a8-41f5-9833-5c929afe72ac" providerId="ADAL" clId="{4109766B-60C5-4E8D-B3F3-6E0E1F3A0AFF}" dt="2021-02-23T19:52:42.130" v="3655" actId="700"/>
          <ac:spMkLst>
            <pc:docMk/>
            <pc:sldMk cId="2186686902" sldId="280"/>
            <ac:spMk id="2" creationId="{BC11502B-D006-495C-A22C-D4847D9D3879}"/>
          </ac:spMkLst>
        </pc:spChg>
        <pc:spChg chg="del mod ord">
          <ac:chgData name="Kristy Horton" userId="4f3b1c29-d4a8-41f5-9833-5c929afe72ac" providerId="ADAL" clId="{4109766B-60C5-4E8D-B3F3-6E0E1F3A0AFF}" dt="2021-02-23T19:52:42.130" v="3655" actId="700"/>
          <ac:spMkLst>
            <pc:docMk/>
            <pc:sldMk cId="2186686902" sldId="280"/>
            <ac:spMk id="3" creationId="{FB470370-E43E-4368-9AA7-9C4A7D8D8736}"/>
          </ac:spMkLst>
        </pc:spChg>
        <pc:spChg chg="add mod ord">
          <ac:chgData name="Kristy Horton" userId="4f3b1c29-d4a8-41f5-9833-5c929afe72ac" providerId="ADAL" clId="{4109766B-60C5-4E8D-B3F3-6E0E1F3A0AFF}" dt="2021-02-23T19:53:05.478" v="3688" actId="5793"/>
          <ac:spMkLst>
            <pc:docMk/>
            <pc:sldMk cId="2186686902" sldId="280"/>
            <ac:spMk id="4" creationId="{96BE6255-2F28-4D83-B0F0-E56386CD77FA}"/>
          </ac:spMkLst>
        </pc:spChg>
        <pc:spChg chg="add del mod ord">
          <ac:chgData name="Kristy Horton" userId="4f3b1c29-d4a8-41f5-9833-5c929afe72ac" providerId="ADAL" clId="{4109766B-60C5-4E8D-B3F3-6E0E1F3A0AFF}" dt="2021-02-23T19:52:49.771" v="3674" actId="478"/>
          <ac:spMkLst>
            <pc:docMk/>
            <pc:sldMk cId="2186686902" sldId="280"/>
            <ac:spMk id="5" creationId="{0EB10D51-09AE-4D6D-9D68-ABB46416131A}"/>
          </ac:spMkLst>
        </pc:spChg>
      </pc:sldChg>
      <pc:sldChg chg="addSp delSp modSp new mod chgLayout">
        <pc:chgData name="Kristy Horton" userId="4f3b1c29-d4a8-41f5-9833-5c929afe72ac" providerId="ADAL" clId="{4109766B-60C5-4E8D-B3F3-6E0E1F3A0AFF}" dt="2021-02-23T19:53:38.288" v="3712" actId="478"/>
        <pc:sldMkLst>
          <pc:docMk/>
          <pc:sldMk cId="3285003913" sldId="281"/>
        </pc:sldMkLst>
        <pc:spChg chg="del mod ord">
          <ac:chgData name="Kristy Horton" userId="4f3b1c29-d4a8-41f5-9833-5c929afe72ac" providerId="ADAL" clId="{4109766B-60C5-4E8D-B3F3-6E0E1F3A0AFF}" dt="2021-02-23T19:53:29.605" v="3690" actId="700"/>
          <ac:spMkLst>
            <pc:docMk/>
            <pc:sldMk cId="3285003913" sldId="281"/>
            <ac:spMk id="2" creationId="{972B8CE3-BBD3-4D4C-8C5F-2B325E12A1EB}"/>
          </ac:spMkLst>
        </pc:spChg>
        <pc:spChg chg="del mod ord">
          <ac:chgData name="Kristy Horton" userId="4f3b1c29-d4a8-41f5-9833-5c929afe72ac" providerId="ADAL" clId="{4109766B-60C5-4E8D-B3F3-6E0E1F3A0AFF}" dt="2021-02-23T19:53:29.605" v="3690" actId="700"/>
          <ac:spMkLst>
            <pc:docMk/>
            <pc:sldMk cId="3285003913" sldId="281"/>
            <ac:spMk id="3" creationId="{BE39EE4D-FD4B-43CA-9B05-C755635F5F1D}"/>
          </ac:spMkLst>
        </pc:spChg>
        <pc:spChg chg="add mod ord">
          <ac:chgData name="Kristy Horton" userId="4f3b1c29-d4a8-41f5-9833-5c929afe72ac" providerId="ADAL" clId="{4109766B-60C5-4E8D-B3F3-6E0E1F3A0AFF}" dt="2021-02-23T19:53:35.908" v="3711" actId="20577"/>
          <ac:spMkLst>
            <pc:docMk/>
            <pc:sldMk cId="3285003913" sldId="281"/>
            <ac:spMk id="4" creationId="{BC87E788-86F9-4104-B561-66EB0961F880}"/>
          </ac:spMkLst>
        </pc:spChg>
        <pc:spChg chg="add del mod ord">
          <ac:chgData name="Kristy Horton" userId="4f3b1c29-d4a8-41f5-9833-5c929afe72ac" providerId="ADAL" clId="{4109766B-60C5-4E8D-B3F3-6E0E1F3A0AFF}" dt="2021-02-23T19:53:38.288" v="3712" actId="478"/>
          <ac:spMkLst>
            <pc:docMk/>
            <pc:sldMk cId="3285003913" sldId="281"/>
            <ac:spMk id="5" creationId="{3103DC56-A37B-457F-899B-0AFC50CFF343}"/>
          </ac:spMkLst>
        </pc:spChg>
      </pc:sldChg>
      <pc:sldChg chg="addSp delSp modSp new mod chgLayout">
        <pc:chgData name="Kristy Horton" userId="4f3b1c29-d4a8-41f5-9833-5c929afe72ac" providerId="ADAL" clId="{4109766B-60C5-4E8D-B3F3-6E0E1F3A0AFF}" dt="2021-02-23T19:54:02.565" v="3737" actId="478"/>
        <pc:sldMkLst>
          <pc:docMk/>
          <pc:sldMk cId="113840173" sldId="282"/>
        </pc:sldMkLst>
        <pc:spChg chg="del mod ord">
          <ac:chgData name="Kristy Horton" userId="4f3b1c29-d4a8-41f5-9833-5c929afe72ac" providerId="ADAL" clId="{4109766B-60C5-4E8D-B3F3-6E0E1F3A0AFF}" dt="2021-02-23T19:53:54.608" v="3714" actId="700"/>
          <ac:spMkLst>
            <pc:docMk/>
            <pc:sldMk cId="113840173" sldId="282"/>
            <ac:spMk id="2" creationId="{21E6DF00-CD36-4F1B-A6C7-0A24E2E8906B}"/>
          </ac:spMkLst>
        </pc:spChg>
        <pc:spChg chg="del mod ord">
          <ac:chgData name="Kristy Horton" userId="4f3b1c29-d4a8-41f5-9833-5c929afe72ac" providerId="ADAL" clId="{4109766B-60C5-4E8D-B3F3-6E0E1F3A0AFF}" dt="2021-02-23T19:53:54.608" v="3714" actId="700"/>
          <ac:spMkLst>
            <pc:docMk/>
            <pc:sldMk cId="113840173" sldId="282"/>
            <ac:spMk id="3" creationId="{5BBB618B-8A22-4A07-8BD4-FC98A8CAAF81}"/>
          </ac:spMkLst>
        </pc:spChg>
        <pc:spChg chg="add mod ord">
          <ac:chgData name="Kristy Horton" userId="4f3b1c29-d4a8-41f5-9833-5c929afe72ac" providerId="ADAL" clId="{4109766B-60C5-4E8D-B3F3-6E0E1F3A0AFF}" dt="2021-02-23T19:53:58.102" v="3736" actId="20577"/>
          <ac:spMkLst>
            <pc:docMk/>
            <pc:sldMk cId="113840173" sldId="282"/>
            <ac:spMk id="4" creationId="{3631891D-0A90-477E-AD30-F3428945F1CB}"/>
          </ac:spMkLst>
        </pc:spChg>
        <pc:spChg chg="add del mod ord">
          <ac:chgData name="Kristy Horton" userId="4f3b1c29-d4a8-41f5-9833-5c929afe72ac" providerId="ADAL" clId="{4109766B-60C5-4E8D-B3F3-6E0E1F3A0AFF}" dt="2021-02-23T19:54:02.565" v="3737" actId="478"/>
          <ac:spMkLst>
            <pc:docMk/>
            <pc:sldMk cId="113840173" sldId="282"/>
            <ac:spMk id="5" creationId="{39D54D0B-26C4-49B6-86A1-1C3286BE4158}"/>
          </ac:spMkLst>
        </pc:spChg>
      </pc:sldChg>
      <pc:sldChg chg="addSp delSp modSp new mod setBg modClrScheme chgLayout">
        <pc:chgData name="Kristy Horton" userId="4f3b1c29-d4a8-41f5-9833-5c929afe72ac" providerId="ADAL" clId="{4109766B-60C5-4E8D-B3F3-6E0E1F3A0AFF}" dt="2021-02-23T20:15:01.062" v="3986" actId="20577"/>
        <pc:sldMkLst>
          <pc:docMk/>
          <pc:sldMk cId="350113614" sldId="283"/>
        </pc:sldMkLst>
        <pc:spChg chg="del mod ord">
          <ac:chgData name="Kristy Horton" userId="4f3b1c29-d4a8-41f5-9833-5c929afe72ac" providerId="ADAL" clId="{4109766B-60C5-4E8D-B3F3-6E0E1F3A0AFF}" dt="2021-02-23T20:05:55.840" v="3865" actId="700"/>
          <ac:spMkLst>
            <pc:docMk/>
            <pc:sldMk cId="350113614" sldId="283"/>
            <ac:spMk id="2" creationId="{E647166C-ADA1-4E10-AD27-33CA8F153869}"/>
          </ac:spMkLst>
        </pc:spChg>
        <pc:spChg chg="del">
          <ac:chgData name="Kristy Horton" userId="4f3b1c29-d4a8-41f5-9833-5c929afe72ac" providerId="ADAL" clId="{4109766B-60C5-4E8D-B3F3-6E0E1F3A0AFF}" dt="2021-02-23T20:05:55.840" v="3865" actId="700"/>
          <ac:spMkLst>
            <pc:docMk/>
            <pc:sldMk cId="350113614" sldId="283"/>
            <ac:spMk id="3" creationId="{67683B2F-1B5A-4457-A7F2-97411FE3632F}"/>
          </ac:spMkLst>
        </pc:spChg>
        <pc:spChg chg="add mod ord">
          <ac:chgData name="Kristy Horton" userId="4f3b1c29-d4a8-41f5-9833-5c929afe72ac" providerId="ADAL" clId="{4109766B-60C5-4E8D-B3F3-6E0E1F3A0AFF}" dt="2021-02-23T20:15:01.062" v="3986" actId="20577"/>
          <ac:spMkLst>
            <pc:docMk/>
            <pc:sldMk cId="350113614" sldId="283"/>
            <ac:spMk id="4" creationId="{08F03664-61E6-45B4-9089-9495F17D7E16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73" creationId="{951587FE-7077-474D-A5C5-E43C79BFA508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75" creationId="{9875B36C-2851-4BFD-B6B5-6F75C5D79953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77" creationId="{E37E3B0C-7DE7-43B8-B699-CC69906ACB0C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79" creationId="{BAC6D1AF-9D88-46AF-892B-3824D07DE1EC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86" creationId="{EA4E4267-CAF0-4C38-8DC6-CD3B1A9F046E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88" creationId="{0EE3ACC5-126D-4BA4-8B45-7F0B5B839C51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90" creationId="{AB2868F7-FE10-4289-A5BD-90763C7A2F5A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92" creationId="{BD94142C-10EE-487C-A327-404FDF358F22}"/>
          </ac:spMkLst>
        </pc:spChg>
        <pc:spChg chg="add">
          <ac:chgData name="Kristy Horton" userId="4f3b1c29-d4a8-41f5-9833-5c929afe72ac" providerId="ADAL" clId="{4109766B-60C5-4E8D-B3F3-6E0E1F3A0AFF}" dt="2021-02-23T20:14:19.764" v="3909" actId="26606"/>
          <ac:spMkLst>
            <pc:docMk/>
            <pc:sldMk cId="350113614" sldId="283"/>
            <ac:spMk id="94" creationId="{5F7FAC2D-7A74-4939-A917-A1A5AF935685}"/>
          </ac:spMkLst>
        </pc:spChg>
        <pc:grpChg chg="add">
          <ac:chgData name="Kristy Horton" userId="4f3b1c29-d4a8-41f5-9833-5c929afe72ac" providerId="ADAL" clId="{4109766B-60C5-4E8D-B3F3-6E0E1F3A0AFF}" dt="2021-02-23T20:14:19.764" v="3909" actId="26606"/>
          <ac:grpSpMkLst>
            <pc:docMk/>
            <pc:sldMk cId="350113614" sldId="283"/>
            <ac:grpSpMk id="81" creationId="{2BCC863F-C811-40ED-99F5-B445CC0DB354}"/>
          </ac:grpSpMkLst>
        </pc:grpChg>
        <pc:picChg chg="add mod">
          <ac:chgData name="Kristy Horton" userId="4f3b1c29-d4a8-41f5-9833-5c929afe72ac" providerId="ADAL" clId="{4109766B-60C5-4E8D-B3F3-6E0E1F3A0AFF}" dt="2021-02-23T20:14:25.382" v="3910" actId="14100"/>
          <ac:picMkLst>
            <pc:docMk/>
            <pc:sldMk cId="350113614" sldId="283"/>
            <ac:picMk id="5" creationId="{30F02737-899E-4734-8645-F3088227FBC0}"/>
          </ac:picMkLst>
        </pc:picChg>
        <pc:picChg chg="add del mod">
          <ac:chgData name="Kristy Horton" userId="4f3b1c29-d4a8-41f5-9833-5c929afe72ac" providerId="ADAL" clId="{4109766B-60C5-4E8D-B3F3-6E0E1F3A0AFF}" dt="2021-02-23T20:08:55.072" v="3868" actId="478"/>
          <ac:picMkLst>
            <pc:docMk/>
            <pc:sldMk cId="350113614" sldId="283"/>
            <ac:picMk id="1026" creationId="{0184AB0C-1F31-419A-B1F3-D3963E1ED111}"/>
          </ac:picMkLst>
        </pc:picChg>
        <pc:picChg chg="add mod">
          <ac:chgData name="Kristy Horton" userId="4f3b1c29-d4a8-41f5-9833-5c929afe72ac" providerId="ADAL" clId="{4109766B-60C5-4E8D-B3F3-6E0E1F3A0AFF}" dt="2021-02-23T20:14:29.438" v="3911" actId="14100"/>
          <ac:picMkLst>
            <pc:docMk/>
            <pc:sldMk cId="350113614" sldId="283"/>
            <ac:picMk id="1028" creationId="{4FA25720-F1BC-4885-A81A-269C94F6D087}"/>
          </ac:picMkLst>
        </pc:picChg>
      </pc:sldChg>
      <pc:sldChg chg="addSp delSp modSp new mod modClrScheme chgLayout">
        <pc:chgData name="Kristy Horton" userId="4f3b1c29-d4a8-41f5-9833-5c929afe72ac" providerId="ADAL" clId="{4109766B-60C5-4E8D-B3F3-6E0E1F3A0AFF}" dt="2021-02-23T20:19:58.609" v="4278" actId="14100"/>
        <pc:sldMkLst>
          <pc:docMk/>
          <pc:sldMk cId="1223866954" sldId="284"/>
        </pc:sldMkLst>
        <pc:spChg chg="del mod ord">
          <ac:chgData name="Kristy Horton" userId="4f3b1c29-d4a8-41f5-9833-5c929afe72ac" providerId="ADAL" clId="{4109766B-60C5-4E8D-B3F3-6E0E1F3A0AFF}" dt="2021-02-23T20:15:08.580" v="3988" actId="700"/>
          <ac:spMkLst>
            <pc:docMk/>
            <pc:sldMk cId="1223866954" sldId="284"/>
            <ac:spMk id="2" creationId="{14EBD450-3EFD-46BE-83CA-2F05E4BB01BA}"/>
          </ac:spMkLst>
        </pc:spChg>
        <pc:spChg chg="add mod ord">
          <ac:chgData name="Kristy Horton" userId="4f3b1c29-d4a8-41f5-9833-5c929afe72ac" providerId="ADAL" clId="{4109766B-60C5-4E8D-B3F3-6E0E1F3A0AFF}" dt="2021-02-23T20:15:12.728" v="4017" actId="20577"/>
          <ac:spMkLst>
            <pc:docMk/>
            <pc:sldMk cId="1223866954" sldId="284"/>
            <ac:spMk id="3" creationId="{5E91DB4D-2A0F-413E-B112-592667B97ACD}"/>
          </ac:spMkLst>
        </pc:spChg>
        <pc:spChg chg="add mod ord">
          <ac:chgData name="Kristy Horton" userId="4f3b1c29-d4a8-41f5-9833-5c929afe72ac" providerId="ADAL" clId="{4109766B-60C5-4E8D-B3F3-6E0E1F3A0AFF}" dt="2021-02-23T20:19:52.371" v="4277" actId="14100"/>
          <ac:spMkLst>
            <pc:docMk/>
            <pc:sldMk cId="1223866954" sldId="284"/>
            <ac:spMk id="4" creationId="{B7C0D218-C6EA-4BF1-B636-3A17D1667BED}"/>
          </ac:spMkLst>
        </pc:spChg>
        <pc:picChg chg="add mod">
          <ac:chgData name="Kristy Horton" userId="4f3b1c29-d4a8-41f5-9833-5c929afe72ac" providerId="ADAL" clId="{4109766B-60C5-4E8D-B3F3-6E0E1F3A0AFF}" dt="2021-02-23T20:19:58.609" v="4278" actId="14100"/>
          <ac:picMkLst>
            <pc:docMk/>
            <pc:sldMk cId="1223866954" sldId="284"/>
            <ac:picMk id="5" creationId="{F8BFA3A6-CDDE-4C9D-88AC-691D9E96B627}"/>
          </ac:picMkLst>
        </pc:picChg>
        <pc:picChg chg="add mod">
          <ac:chgData name="Kristy Horton" userId="4f3b1c29-d4a8-41f5-9833-5c929afe72ac" providerId="ADAL" clId="{4109766B-60C5-4E8D-B3F3-6E0E1F3A0AFF}" dt="2021-02-23T20:19:33.772" v="4270" actId="1076"/>
          <ac:picMkLst>
            <pc:docMk/>
            <pc:sldMk cId="1223866954" sldId="284"/>
            <ac:picMk id="2050" creationId="{899AD7B1-7D87-42EA-AA24-797F6734B156}"/>
          </ac:picMkLst>
        </pc:picChg>
      </pc:sldChg>
      <pc:sldChg chg="addSp delSp modSp new mod chgLayout">
        <pc:chgData name="Kristy Horton" userId="4f3b1c29-d4a8-41f5-9833-5c929afe72ac" providerId="ADAL" clId="{4109766B-60C5-4E8D-B3F3-6E0E1F3A0AFF}" dt="2021-02-23T20:20:18.081" v="4292" actId="478"/>
        <pc:sldMkLst>
          <pc:docMk/>
          <pc:sldMk cId="3934923624" sldId="285"/>
        </pc:sldMkLst>
        <pc:spChg chg="del mod ord">
          <ac:chgData name="Kristy Horton" userId="4f3b1c29-d4a8-41f5-9833-5c929afe72ac" providerId="ADAL" clId="{4109766B-60C5-4E8D-B3F3-6E0E1F3A0AFF}" dt="2021-02-23T20:20:12.320" v="4280" actId="700"/>
          <ac:spMkLst>
            <pc:docMk/>
            <pc:sldMk cId="3934923624" sldId="285"/>
            <ac:spMk id="2" creationId="{19FA58D5-D1B7-4618-B5ED-670A6A36AFAF}"/>
          </ac:spMkLst>
        </pc:spChg>
        <pc:spChg chg="del mod ord">
          <ac:chgData name="Kristy Horton" userId="4f3b1c29-d4a8-41f5-9833-5c929afe72ac" providerId="ADAL" clId="{4109766B-60C5-4E8D-B3F3-6E0E1F3A0AFF}" dt="2021-02-23T20:20:12.320" v="4280" actId="700"/>
          <ac:spMkLst>
            <pc:docMk/>
            <pc:sldMk cId="3934923624" sldId="285"/>
            <ac:spMk id="3" creationId="{C7CE5377-E34D-4ADC-9B57-49DD78259784}"/>
          </ac:spMkLst>
        </pc:spChg>
        <pc:spChg chg="add mod ord">
          <ac:chgData name="Kristy Horton" userId="4f3b1c29-d4a8-41f5-9833-5c929afe72ac" providerId="ADAL" clId="{4109766B-60C5-4E8D-B3F3-6E0E1F3A0AFF}" dt="2021-02-23T20:20:14.755" v="4291" actId="5793"/>
          <ac:spMkLst>
            <pc:docMk/>
            <pc:sldMk cId="3934923624" sldId="285"/>
            <ac:spMk id="4" creationId="{DD45CD09-8DEB-47CC-91AF-5C93A9D4134C}"/>
          </ac:spMkLst>
        </pc:spChg>
        <pc:spChg chg="add del mod ord">
          <ac:chgData name="Kristy Horton" userId="4f3b1c29-d4a8-41f5-9833-5c929afe72ac" providerId="ADAL" clId="{4109766B-60C5-4E8D-B3F3-6E0E1F3A0AFF}" dt="2021-02-23T20:20:18.081" v="4292" actId="478"/>
          <ac:spMkLst>
            <pc:docMk/>
            <pc:sldMk cId="3934923624" sldId="285"/>
            <ac:spMk id="5" creationId="{83FFA2E6-5836-4929-A2A7-9EE777FE28D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.college.police.uk/app-content/investigations/investigative-interviewing/" TargetMode="External"/><Relationship Id="rId2" Type="http://schemas.openxmlformats.org/officeDocument/2006/relationships/hyperlink" Target="https://www.cps.gov.uk/sites/default/files/documents/legal_guidance/best_evidence_in_criminal_proceeding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6775219/" TargetMode="External"/><Relationship Id="rId5" Type="http://schemas.openxmlformats.org/officeDocument/2006/relationships/hyperlink" Target="https://www.psychologytoday.com/gb/blog/talking-apes/202008/are-trustworthy-faces-more-attractive" TargetMode="External"/><Relationship Id="rId4" Type="http://schemas.openxmlformats.org/officeDocument/2006/relationships/hyperlink" Target="https://www.sciencedirect.com/topics/psychology/reid-techniqu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v6o5tv1VQ&amp;ab_channel=S3V4NS" TargetMode="External"/><Relationship Id="rId2" Type="http://schemas.openxmlformats.org/officeDocument/2006/relationships/hyperlink" Target="https://www.youtube.com/watch?v=Rg5bBJQOL74&amp;ab_channel=MrMartinExplain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BBB0-FB07-419A-A832-EA58FCFA2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Eyewitness testimony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8CADE-C79A-435A-807F-FB3E56137A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Kristy Horton</a:t>
            </a:r>
          </a:p>
          <a:p>
            <a:r>
              <a:rPr lang="en-GB" dirty="0"/>
              <a:t>kristy.horton@beds.ac.uk</a:t>
            </a:r>
          </a:p>
        </p:txBody>
      </p:sp>
    </p:spTree>
    <p:extLst>
      <p:ext uri="{BB962C8B-B14F-4D97-AF65-F5344CB8AC3E}">
        <p14:creationId xmlns:p14="http://schemas.microsoft.com/office/powerpoint/2010/main" val="4075476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CEED-1BCF-41F4-99C7-3B306211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 techniques-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71865-CEB9-478E-968C-AC07D504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PEACE</a:t>
            </a:r>
          </a:p>
          <a:p>
            <a:r>
              <a:rPr lang="en-GB" dirty="0"/>
              <a:t>Reid</a:t>
            </a:r>
          </a:p>
          <a:p>
            <a:r>
              <a:rPr lang="en-GB" dirty="0"/>
              <a:t>Cognitive interview</a:t>
            </a:r>
          </a:p>
          <a:p>
            <a:endParaRPr lang="en-GB" dirty="0"/>
          </a:p>
          <a:p>
            <a:r>
              <a:rPr lang="en-GB" dirty="0"/>
              <a:t>A volunteer for an example of each!</a:t>
            </a:r>
          </a:p>
          <a:p>
            <a:endParaRPr lang="en-GB" dirty="0"/>
          </a:p>
          <a:p>
            <a:r>
              <a:rPr lang="en-GB" dirty="0"/>
              <a:t>What is good and bad about my interviewing technique in each example?</a:t>
            </a:r>
          </a:p>
          <a:p>
            <a:r>
              <a:rPr lang="en-GB" dirty="0"/>
              <a:t>Which technique is likely to produce the most reliable/ accurate information?</a:t>
            </a:r>
          </a:p>
        </p:txBody>
      </p:sp>
    </p:spTree>
    <p:extLst>
      <p:ext uri="{BB962C8B-B14F-4D97-AF65-F5344CB8AC3E}">
        <p14:creationId xmlns:p14="http://schemas.microsoft.com/office/powerpoint/2010/main" val="25423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87E788-86F9-4104-B561-66EB0961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Crime scene details.</a:t>
            </a:r>
          </a:p>
        </p:txBody>
      </p:sp>
    </p:spTree>
    <p:extLst>
      <p:ext uri="{BB962C8B-B14F-4D97-AF65-F5344CB8AC3E}">
        <p14:creationId xmlns:p14="http://schemas.microsoft.com/office/powerpoint/2010/main" val="328500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7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3D tech brings big data analytics to crime scene investigations -  TechRepublic">
            <a:extLst>
              <a:ext uri="{FF2B5EF4-FFF2-40B4-BE49-F238E27FC236}">
                <a16:creationId xmlns:a16="http://schemas.microsoft.com/office/drawing/2014/main" id="{634F0045-3839-47A5-A895-760BA623B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b="40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7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8D719-566A-46D3-A1D0-BFE62842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 fontScale="90000"/>
          </a:bodyPr>
          <a:lstStyle/>
          <a:p>
            <a:r>
              <a:rPr lang="en-GB" dirty="0"/>
              <a:t>Crime scene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ADA86-8D3E-4484-A0C8-302C43498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Tell me the details you remember about the following scenes.</a:t>
            </a:r>
          </a:p>
          <a:p>
            <a:endParaRPr lang="en-GB" dirty="0"/>
          </a:p>
          <a:p>
            <a:r>
              <a:rPr lang="en-GB" dirty="0"/>
              <a:t>Why did these details stick out in your head?</a:t>
            </a:r>
          </a:p>
        </p:txBody>
      </p:sp>
      <p:sp>
        <p:nvSpPr>
          <p:cNvPr id="3082" name="Rectangle 7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8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B662950-0F3E-4DEB-A473-1C083B00E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961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9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9DF661F-FAB7-4ADF-A4C4-9B58452BE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8" b="1487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17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379523D-A70E-4159-A99B-0E6692FAE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5" b="12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9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E3C96A0-077C-4954-A9A7-9B153D3BB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" b="1547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5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1EE265C-2375-4349-8462-BE43C0E56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4" b="114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09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BF7AEC9-E44E-45CA-8108-DFA04DF3C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b="1799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39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What is the First Step in Analyzing a Crime Scene? Observation">
            <a:extLst>
              <a:ext uri="{FF2B5EF4-FFF2-40B4-BE49-F238E27FC236}">
                <a16:creationId xmlns:a16="http://schemas.microsoft.com/office/drawing/2014/main" id="{E314323B-C5AD-409D-B934-AF2DBBA63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FDEE1-164E-4B35-946E-A81C4FEE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GB"/>
              <a:t>Weapon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793E5-C97E-4CF7-89D8-C661092D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9" y="2421848"/>
            <a:ext cx="5010912" cy="3631480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r>
              <a:rPr lang="en-GB" sz="2400" dirty="0"/>
              <a:t>What do you remember about the photos?</a:t>
            </a:r>
          </a:p>
          <a:p>
            <a:r>
              <a:rPr lang="en-GB" sz="2400" dirty="0"/>
              <a:t>Why do you think you remember these details?</a:t>
            </a:r>
          </a:p>
          <a:p>
            <a:r>
              <a:rPr lang="en-GB" sz="2400" dirty="0"/>
              <a:t>How did the photos make you feel?</a:t>
            </a:r>
          </a:p>
          <a:p>
            <a:r>
              <a:rPr lang="en-GB" sz="2400" dirty="0"/>
              <a:t>How might this impact your testimony if you were witness to a crime?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1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16469-B3D5-43B9-BB9D-BBABD407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Today…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BA526-7996-4273-A0C3-C219C59D6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>
            <a:normAutofit/>
          </a:bodyPr>
          <a:lstStyle/>
          <a:p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Leading questions.</a:t>
            </a:r>
          </a:p>
          <a:p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The cognitive interview.</a:t>
            </a:r>
          </a:p>
          <a:p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Weapon focus.</a:t>
            </a:r>
          </a:p>
          <a:p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Jury decision making.</a:t>
            </a:r>
          </a:p>
        </p:txBody>
      </p:sp>
    </p:spTree>
    <p:extLst>
      <p:ext uri="{BB962C8B-B14F-4D97-AF65-F5344CB8AC3E}">
        <p14:creationId xmlns:p14="http://schemas.microsoft.com/office/powerpoint/2010/main" val="4136449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C291A2-FA5B-4BA0-8702-20A16983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Weapon Focus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618A3B-FFF0-433C-9A75-4710CA579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616" y="2626840"/>
            <a:ext cx="7245103" cy="3131777"/>
          </a:xfrm>
        </p:spPr>
        <p:txBody>
          <a:bodyPr>
            <a:normAutofit lnSpcReduction="10000"/>
          </a:bodyPr>
          <a:lstStyle/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anxiety?</a:t>
            </a: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does anxiety feel like?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Anxiety= physiological arousal.</a:t>
            </a:r>
          </a:p>
          <a:p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does physiological arousal feel like?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3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735F6-89FA-4ACF-96C5-D0912413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GB"/>
              <a:t>Weapon Focus</a:t>
            </a:r>
            <a:endParaRPr lang="en-GB" dirty="0"/>
          </a:p>
        </p:txBody>
      </p:sp>
      <p:sp>
        <p:nvSpPr>
          <p:cNvPr id="11268" name="Rectangle 70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269" name="Rectangle 72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1266" name="Picture 2" descr="Anxiety Affecting the Accuracy of Eyewitness Testimony - Psychology Hub">
            <a:extLst>
              <a:ext uri="{FF2B5EF4-FFF2-40B4-BE49-F238E27FC236}">
                <a16:creationId xmlns:a16="http://schemas.microsoft.com/office/drawing/2014/main" id="{DD1413DD-3986-46D4-A629-8986943B7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217" y="1965954"/>
            <a:ext cx="5029864" cy="29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74615-256D-4978-99AE-482EB15B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Central details (weapon) remembered</a:t>
            </a:r>
          </a:p>
          <a:p>
            <a:r>
              <a:rPr lang="en-GB" dirty="0"/>
              <a:t>Peripheral details (face) ignored </a:t>
            </a:r>
          </a:p>
          <a:p>
            <a:r>
              <a:rPr lang="en-GB" dirty="0"/>
              <a:t>Focus on weapon as source of fear</a:t>
            </a:r>
          </a:p>
          <a:p>
            <a:endParaRPr lang="en-GB" dirty="0"/>
          </a:p>
          <a:p>
            <a:r>
              <a:rPr lang="en-GB" dirty="0"/>
              <a:t>Weapon= threat= anxiety</a:t>
            </a:r>
          </a:p>
          <a:p>
            <a:r>
              <a:rPr lang="en-GB" dirty="0"/>
              <a:t>Anxiety improves recall</a:t>
            </a:r>
          </a:p>
          <a:p>
            <a:r>
              <a:rPr lang="en-GB" dirty="0"/>
              <a:t>Anxiety hinders recall</a:t>
            </a:r>
          </a:p>
        </p:txBody>
      </p:sp>
    </p:spTree>
    <p:extLst>
      <p:ext uri="{BB962C8B-B14F-4D97-AF65-F5344CB8AC3E}">
        <p14:creationId xmlns:p14="http://schemas.microsoft.com/office/powerpoint/2010/main" val="1142814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951587FE-7077-474D-A5C5-E43C79BFA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875B36C-2851-4BFD-B6B5-6F75C5D79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37E3B0C-7DE7-43B8-B699-CC69906AC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AC6D1AF-9D88-46AF-892B-3824D07D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BCC863F-C811-40ED-99F5-B445CC0DB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21D2264-5D59-4F84-8442-330229B32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1E5B1AD3-7127-4133-AA93-D466C3703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F020A5A-5DE3-4814-83F0-745357A26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607B3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4647F-03E2-4C1B-823B-27DD538A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rgbClr val="FFFFFF"/>
                </a:solidFill>
              </a:rPr>
              <a:t>Could just be novelty/ surprise</a:t>
            </a:r>
          </a:p>
        </p:txBody>
      </p:sp>
      <p:pic>
        <p:nvPicPr>
          <p:cNvPr id="12290" name="Picture 2" descr="Weapon focus - Wikipedia">
            <a:extLst>
              <a:ext uri="{FF2B5EF4-FFF2-40B4-BE49-F238E27FC236}">
                <a16:creationId xmlns:a16="http://schemas.microsoft.com/office/drawing/2014/main" id="{1BD23DF5-3ED0-462C-87B1-3A975318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15" y="18852"/>
            <a:ext cx="5239958" cy="40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47416-56BE-4164-9EA3-8B42A0D63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904" y="653805"/>
            <a:ext cx="6680984" cy="30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59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31891D-0A90-477E-AD30-F3428945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Jury decision making.</a:t>
            </a:r>
          </a:p>
        </p:txBody>
      </p:sp>
    </p:spTree>
    <p:extLst>
      <p:ext uri="{BB962C8B-B14F-4D97-AF65-F5344CB8AC3E}">
        <p14:creationId xmlns:p14="http://schemas.microsoft.com/office/powerpoint/2010/main" val="11384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41F0F2-9330-4C12-9590-3F8F3CC56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00146-0979-49C4-AD6C-F80BF29A8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5ED1D-357D-4E0F-AFED-7A1C50229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91A9E4-6B99-4541-9970-1360994D9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DD42AA-0A69-449A-AEA1-341FF0A6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A149A7-F3C7-40FE-BD5C-4C1957DDA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9467C8-013A-4B08-81C2-BFF17FC3D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DAF5A43-DFF3-464D-BD1C-13184F5C3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6EF26D-B398-4680-B9D8-C703C5F61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95" b="33483"/>
          <a:stretch/>
        </p:blipFill>
        <p:spPr>
          <a:xfrm>
            <a:off x="-1" y="10"/>
            <a:ext cx="12192000" cy="455102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rgbClr val="5F687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DDF06-E93A-44FF-9063-30472AD1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b="0" kern="1200" cap="all" spc="-10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Which face looks most trustworthy?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769872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CBEE99-BB23-408E-A72C-122C5775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Trustworthiness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4715F-8D08-49C5-BD96-9CB0877BB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412" y="2133600"/>
            <a:ext cx="8183835" cy="41026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one on the right? why?/ why not?</a:t>
            </a:r>
          </a:p>
          <a:p>
            <a:pPr>
              <a:lnSpc>
                <a:spcPct val="90000"/>
              </a:lnSpc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 likely to be convicted + shorter sentences!</a:t>
            </a:r>
          </a:p>
          <a:p>
            <a:pPr>
              <a:lnSpc>
                <a:spcPct val="90000"/>
              </a:lnSpc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Trustworthy faces look more feminine? Less threatening?</a:t>
            </a:r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Pick trustworthy face when looking for potential mate= more attractive?</a:t>
            </a:r>
          </a:p>
          <a:p>
            <a:pPr>
              <a:lnSpc>
                <a:spcPct val="90000"/>
              </a:lnSpc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0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51587FE-7077-474D-A5C5-E43C79BFA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875B36C-2851-4BFD-B6B5-6F75C5D79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37E3B0C-7DE7-43B8-B699-CC69906AC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AC6D1AF-9D88-46AF-892B-3824D07DE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BCC863F-C811-40ED-99F5-B445CC0DB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21D2264-5D59-4F84-8442-330229B32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E5B1AD3-7127-4133-AA93-D466C3703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F020A5A-5DE3-4814-83F0-745357A26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B27768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F03664-61E6-45B4-9089-9495F17D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32" y="4519486"/>
            <a:ext cx="10366743" cy="10549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cap="all" spc="-100" dirty="0">
                <a:solidFill>
                  <a:srgbClr val="FFFFFF"/>
                </a:solidFill>
              </a:rPr>
              <a:t>Which man is more likely to commit a crime?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02737-899E-4734-8645-F3088227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86" y="189378"/>
            <a:ext cx="3023086" cy="3685004"/>
          </a:xfrm>
          <a:prstGeom prst="rect">
            <a:avLst/>
          </a:prstGeom>
        </p:spPr>
      </p:pic>
      <p:pic>
        <p:nvPicPr>
          <p:cNvPr id="1028" name="Picture 4" descr="E-fit of man released by police following two sex attacks in Cheshire -  Cheshire Live">
            <a:extLst>
              <a:ext uri="{FF2B5EF4-FFF2-40B4-BE49-F238E27FC236}">
                <a16:creationId xmlns:a16="http://schemas.microsoft.com/office/drawing/2014/main" id="{4FA25720-F1BC-4885-A81A-269C94F6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287" y="359211"/>
            <a:ext cx="5267035" cy="35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3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91DB4D-2A0F-413E-B112-592667B9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Attractiveness and offending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0D218-C6EA-4BF1-B636-3A17D1667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103119"/>
            <a:ext cx="10687050" cy="4383405"/>
          </a:xfrm>
        </p:spPr>
        <p:txBody>
          <a:bodyPr>
            <a:normAutofit/>
          </a:bodyPr>
          <a:lstStyle/>
          <a:p>
            <a:r>
              <a:rPr lang="en-GB" sz="2400" dirty="0"/>
              <a:t>According to juries:</a:t>
            </a:r>
          </a:p>
          <a:p>
            <a:endParaRPr lang="en-GB" sz="2400" dirty="0"/>
          </a:p>
          <a:p>
            <a:r>
              <a:rPr lang="en-GB" sz="2400" dirty="0"/>
              <a:t>For men:</a:t>
            </a:r>
          </a:p>
          <a:p>
            <a:r>
              <a:rPr lang="en-GB" sz="2400" dirty="0"/>
              <a:t>More attractive= less likely found guilty + shorter sentences (22m)</a:t>
            </a:r>
          </a:p>
          <a:p>
            <a:endParaRPr lang="en-GB" sz="2400" dirty="0"/>
          </a:p>
          <a:p>
            <a:r>
              <a:rPr lang="en-GB" sz="2400" dirty="0"/>
              <a:t>For women:</a:t>
            </a:r>
          </a:p>
          <a:p>
            <a:r>
              <a:rPr lang="en-GB" sz="2400" dirty="0"/>
              <a:t>Depends on crime.</a:t>
            </a:r>
          </a:p>
          <a:p>
            <a:r>
              <a:rPr lang="en-GB" sz="2400" dirty="0"/>
              <a:t>Attractive helps to extent.</a:t>
            </a:r>
          </a:p>
          <a:p>
            <a:r>
              <a:rPr lang="en-GB" sz="2400" dirty="0"/>
              <a:t>If sex related crime not helpful.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 descr="Perfect face? Scientists have mapped the features of the world's most beautiful men and women">
            <a:extLst>
              <a:ext uri="{FF2B5EF4-FFF2-40B4-BE49-F238E27FC236}">
                <a16:creationId xmlns:a16="http://schemas.microsoft.com/office/drawing/2014/main" id="{899AD7B1-7D87-42EA-AA24-797F6734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443318"/>
            <a:ext cx="2390775" cy="29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FA3A6-CDDE-4C9D-88AC-691D9E96B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0" y="4102290"/>
            <a:ext cx="4095750" cy="23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66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45CD09-8DEB-47CC-91AF-5C93A9D4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3492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7C85-8F71-4974-A46B-8586735E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resources you might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81832-2942-4701-B99B-85D7E4417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Ministry of Justice: Achieving best evidence in criminal proceedings- </a:t>
            </a:r>
            <a:r>
              <a:rPr lang="en-GB" dirty="0">
                <a:hlinkClick r:id="rId2"/>
              </a:rPr>
              <a:t>https://www.cps.gov.uk/sites/default/files/documents/legal_guidance/best_evidence_in_criminal_proceedings.pdf</a:t>
            </a:r>
            <a:endParaRPr lang="en-GB" dirty="0"/>
          </a:p>
          <a:p>
            <a:r>
              <a:rPr lang="en-GB" dirty="0"/>
              <a:t>College of Policing: Investigative interviewing- </a:t>
            </a:r>
            <a:r>
              <a:rPr lang="en-GB" dirty="0">
                <a:hlinkClick r:id="rId3"/>
              </a:rPr>
              <a:t>https://www.app.college.police.uk/app-content/investigations/investigative-interviewing/</a:t>
            </a:r>
            <a:r>
              <a:rPr lang="en-GB" dirty="0"/>
              <a:t> </a:t>
            </a:r>
          </a:p>
          <a:p>
            <a:r>
              <a:rPr lang="en-GB" dirty="0"/>
              <a:t>The Reid technique- </a:t>
            </a:r>
            <a:r>
              <a:rPr lang="en-GB" dirty="0">
                <a:hlinkClick r:id="rId4"/>
              </a:rPr>
              <a:t>https://www.sciencedirect.com/topics/psychology/reid-technique</a:t>
            </a:r>
            <a:r>
              <a:rPr lang="en-GB" dirty="0"/>
              <a:t> </a:t>
            </a:r>
          </a:p>
          <a:p>
            <a:r>
              <a:rPr lang="en-GB" dirty="0"/>
              <a:t>Trustworthy faces- </a:t>
            </a:r>
            <a:r>
              <a:rPr lang="en-GB" dirty="0">
                <a:hlinkClick r:id="rId5"/>
              </a:rPr>
              <a:t>https://www.psychologytoday.com/gb/blog/talking-apes/202008/are-trustworthy-faces-more-attractive</a:t>
            </a:r>
            <a:r>
              <a:rPr lang="en-GB" dirty="0"/>
              <a:t> </a:t>
            </a:r>
          </a:p>
          <a:p>
            <a:r>
              <a:rPr lang="en-GB" dirty="0"/>
              <a:t>Attractiveness and trustworthiness in verdicts- </a:t>
            </a:r>
            <a:r>
              <a:rPr lang="en-GB" dirty="0">
                <a:hlinkClick r:id="rId6"/>
              </a:rPr>
              <a:t>https://www.ncbi.nlm.nih.gov/pmc/articles/PMC6775219/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07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BE6255-2F28-4D83-B0F0-E56386CD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Interviewing.</a:t>
            </a:r>
          </a:p>
        </p:txBody>
      </p:sp>
    </p:spTree>
    <p:extLst>
      <p:ext uri="{BB962C8B-B14F-4D97-AF65-F5344CB8AC3E}">
        <p14:creationId xmlns:p14="http://schemas.microsoft.com/office/powerpoint/2010/main" val="2186686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FA8CD2-9DD1-463F-94B6-F2A390BC9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2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2016: The Beginning of The End of Prevent | Dilly's Desk">
            <a:extLst>
              <a:ext uri="{FF2B5EF4-FFF2-40B4-BE49-F238E27FC236}">
                <a16:creationId xmlns:a16="http://schemas.microsoft.com/office/drawing/2014/main" id="{BED86F91-0ACC-4613-B47B-64368AEFE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r="1" b="4778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2B53684-2A8B-4C6B-8F55-3B5CE3994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1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C68D8-67DF-49B2-B3D3-3A7A07A4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get you started…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6E005-A5F0-4F8C-A31D-655C8162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2103119"/>
            <a:ext cx="11185864" cy="4368701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dirty="0">
                <a:hlinkClick r:id="rId2"/>
              </a:rPr>
              <a:t>https://www.youtube.com/watch?v=Rg5bBJQOL74&amp;ab_channel=MrMartinExplains</a:t>
            </a:r>
            <a:endParaRPr lang="en-GB" dirty="0"/>
          </a:p>
          <a:p>
            <a:r>
              <a:rPr lang="en-GB" dirty="0"/>
              <a:t>How fast were the cars going when they bumped into each other? </a:t>
            </a:r>
          </a:p>
          <a:p>
            <a:r>
              <a:rPr lang="en-GB" dirty="0"/>
              <a:t>Type a number in mph in the chat box.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https://www.youtube.com/watch?v=fWv6o5tv1VQ&amp;ab_channel=S3V4NS</a:t>
            </a:r>
            <a:endParaRPr lang="en-GB" dirty="0"/>
          </a:p>
          <a:p>
            <a:r>
              <a:rPr lang="en-GB" dirty="0"/>
              <a:t>Did you see the guy in the black baseball cap?</a:t>
            </a:r>
          </a:p>
          <a:p>
            <a:r>
              <a:rPr lang="en-GB" dirty="0"/>
              <a:t>Just type yes or no into the chat box.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https://www.youtube.com/watch?v=Rg5bBJQOL74&amp;ab_channel=MrMartinExplains</a:t>
            </a:r>
            <a:endParaRPr lang="en-GB" dirty="0"/>
          </a:p>
          <a:p>
            <a:r>
              <a:rPr lang="en-GB" dirty="0"/>
              <a:t>How fast were these cars going when they smashed into each other?</a:t>
            </a:r>
          </a:p>
          <a:p>
            <a:r>
              <a:rPr lang="en-GB" dirty="0"/>
              <a:t>Type a number in mph in the chat box.</a:t>
            </a:r>
          </a:p>
        </p:txBody>
      </p:sp>
    </p:spTree>
    <p:extLst>
      <p:ext uri="{BB962C8B-B14F-4D97-AF65-F5344CB8AC3E}">
        <p14:creationId xmlns:p14="http://schemas.microsoft.com/office/powerpoint/2010/main" val="181230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626D4-739B-45D6-AE7E-1419004C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Leading questions.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C0063-4D6B-4533-9616-5B0842434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Loftus and Palmer (1974)- </a:t>
            </a:r>
            <a:r>
              <a:rPr lang="en-GB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Reconstruction of auto mobile destruction: An example of the interaction between language and memory. ​</a:t>
            </a:r>
          </a:p>
          <a:p>
            <a:endParaRPr lang="en-GB" dirty="0">
              <a:solidFill>
                <a:srgbClr val="000000"/>
              </a:solidFill>
              <a:latin typeface="+mj-lt"/>
            </a:endParaRP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Bumped Vs smashed.</a:t>
            </a:r>
          </a:p>
          <a:p>
            <a:endParaRPr lang="en-GB" dirty="0">
              <a:solidFill>
                <a:srgbClr val="000000"/>
              </a:solidFill>
              <a:latin typeface="+mj-lt"/>
            </a:endParaRP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Bumped= slower</a:t>
            </a: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Smashed= faster</a:t>
            </a:r>
          </a:p>
          <a:p>
            <a:endParaRPr lang="en-GB" dirty="0">
              <a:solidFill>
                <a:srgbClr val="000000"/>
              </a:solidFill>
              <a:latin typeface="+mj-lt"/>
            </a:endParaRP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Subtle leading question!</a:t>
            </a: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Oh… and no baseball cap!</a:t>
            </a:r>
            <a:endParaRPr lang="en-GB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BE99F-A0A1-4192-9569-CD491C905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855373"/>
            <a:ext cx="3801492" cy="25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7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55 Police Interview Illustrations &amp; Clip Art - iStock">
            <a:extLst>
              <a:ext uri="{FF2B5EF4-FFF2-40B4-BE49-F238E27FC236}">
                <a16:creationId xmlns:a16="http://schemas.microsoft.com/office/drawing/2014/main" id="{0FEAADCD-AB67-4345-A9A8-C5F5215B0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r="-3" b="-3"/>
          <a:stretch/>
        </p:blipFill>
        <p:spPr bwMode="auto">
          <a:xfrm>
            <a:off x="228600" y="255102"/>
            <a:ext cx="6304758" cy="636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7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172A5-9B4B-4E66-A159-282980CE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GB" sz="4400"/>
              <a:t>Police interviewing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AE17C-65F4-47C7-BCCA-8F6E2CD3D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UK vs US interviewing</a:t>
            </a:r>
          </a:p>
          <a:p>
            <a:endParaRPr lang="en-GB" dirty="0"/>
          </a:p>
          <a:p>
            <a:r>
              <a:rPr lang="en-GB" dirty="0"/>
              <a:t>PEACE vs interrogation- Reid technique</a:t>
            </a:r>
          </a:p>
          <a:p>
            <a:endParaRPr lang="en-GB" dirty="0"/>
          </a:p>
          <a:p>
            <a:r>
              <a:rPr lang="en-GB" dirty="0"/>
              <a:t>The cognitive interview.</a:t>
            </a:r>
          </a:p>
          <a:p>
            <a:endParaRPr lang="en-GB" dirty="0"/>
          </a:p>
          <a:p>
            <a:r>
              <a:rPr lang="en-GB" dirty="0"/>
              <a:t>Some examples of each…</a:t>
            </a:r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8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D9C7C-2C5D-4FFF-83DE-742A88A96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1A5AC-5376-427E-8543-4B30FE88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PEACE- 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17ECE-3B87-4006-A521-F82E9DD38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576" y="2398246"/>
            <a:ext cx="7632144" cy="383796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you think happens at each stage?</a:t>
            </a:r>
          </a:p>
          <a:p>
            <a:pPr>
              <a:lnSpc>
                <a:spcPct val="90000"/>
              </a:lnSpc>
            </a:pP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 and preparation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and explain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Account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Close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69792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D981-DE0C-4528-8B68-120604E7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Reid Technique-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B053B-EE2C-4F88-BC24-341162E8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342068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What do you think happens at each stage?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Direct confrontation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Themes which justify crime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Minimize denials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Move to acknowledgement of crime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Reinforce sincerity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Offer alternative explanations for crime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Suspect chooses scenario in which crime committed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Lead suspect to confess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Get written/ recorded evidence of confession</a:t>
            </a:r>
          </a:p>
        </p:txBody>
      </p:sp>
    </p:spTree>
    <p:extLst>
      <p:ext uri="{BB962C8B-B14F-4D97-AF65-F5344CB8AC3E}">
        <p14:creationId xmlns:p14="http://schemas.microsoft.com/office/powerpoint/2010/main" val="138080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41098-50B1-40EE-A5EA-86F307B7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cognitive 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C7017-EBFD-4BD3-A388-119579D7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b="1" dirty="0"/>
              <a:t>What do you think happens at each stage?</a:t>
            </a:r>
          </a:p>
          <a:p>
            <a:endParaRPr lang="en-GB" dirty="0"/>
          </a:p>
          <a:p>
            <a:r>
              <a:rPr lang="en-GB" dirty="0"/>
              <a:t>Mental reinstatement of context</a:t>
            </a:r>
          </a:p>
          <a:p>
            <a:r>
              <a:rPr lang="en-GB" dirty="0"/>
              <a:t>In depth reporting </a:t>
            </a:r>
          </a:p>
          <a:p>
            <a:r>
              <a:rPr lang="en-GB" dirty="0"/>
              <a:t>Viewing event from different perspectives</a:t>
            </a:r>
          </a:p>
          <a:p>
            <a:r>
              <a:rPr lang="en-GB" dirty="0"/>
              <a:t>Describe event in different orders</a:t>
            </a:r>
          </a:p>
          <a:p>
            <a:r>
              <a:rPr lang="en-GB" dirty="0"/>
              <a:t>Additional details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960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207</TotalTime>
  <Words>737</Words>
  <Application>Microsoft Office PowerPoint</Application>
  <PresentationFormat>Widescreen</PresentationFormat>
  <Paragraphs>143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Garamond</vt:lpstr>
      <vt:lpstr>Savon</vt:lpstr>
      <vt:lpstr>Eyewitness testimony </vt:lpstr>
      <vt:lpstr>Today…</vt:lpstr>
      <vt:lpstr>Interviewing.</vt:lpstr>
      <vt:lpstr>To get you started…</vt:lpstr>
      <vt:lpstr>Leading questions.</vt:lpstr>
      <vt:lpstr>Police interviewing</vt:lpstr>
      <vt:lpstr>PEACE- UK</vt:lpstr>
      <vt:lpstr>The Reid Technique- US</vt:lpstr>
      <vt:lpstr>The cognitive interview</vt:lpstr>
      <vt:lpstr>Interview techniques- evaluation</vt:lpstr>
      <vt:lpstr>Crime scene details.</vt:lpstr>
      <vt:lpstr>Crime scene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Weapon Focus</vt:lpstr>
      <vt:lpstr>Weapon Focus </vt:lpstr>
      <vt:lpstr>Weapon Focus</vt:lpstr>
      <vt:lpstr>Could just be novelty/ surprise</vt:lpstr>
      <vt:lpstr>Jury decision making.</vt:lpstr>
      <vt:lpstr>Which face looks most trustworthy?</vt:lpstr>
      <vt:lpstr>Trustworthiness </vt:lpstr>
      <vt:lpstr>Which man is more likely to commit a crime?</vt:lpstr>
      <vt:lpstr>Attractiveness and offending</vt:lpstr>
      <vt:lpstr>Questions?</vt:lpstr>
      <vt:lpstr>Some resources you might like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Eyewitness testimony </dc:title>
  <dc:creator>Kristy Horton</dc:creator>
  <cp:lastModifiedBy>Kristy Horton</cp:lastModifiedBy>
  <cp:revision>2</cp:revision>
  <dcterms:created xsi:type="dcterms:W3CDTF">2021-02-22T16:22:49Z</dcterms:created>
  <dcterms:modified xsi:type="dcterms:W3CDTF">2021-02-23T20:20:23Z</dcterms:modified>
</cp:coreProperties>
</file>