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78" r:id="rId2"/>
    <p:sldMasterId id="2147483680" r:id="rId3"/>
    <p:sldMasterId id="2147483692" r:id="rId4"/>
    <p:sldMasterId id="2147483705" r:id="rId5"/>
    <p:sldMasterId id="2147483718" r:id="rId6"/>
  </p:sldMasterIdLst>
  <p:notesMasterIdLst>
    <p:notesMasterId r:id="rId27"/>
  </p:notesMasterIdLst>
  <p:sldIdLst>
    <p:sldId id="275" r:id="rId7"/>
    <p:sldId id="282" r:id="rId8"/>
    <p:sldId id="448" r:id="rId9"/>
    <p:sldId id="287" r:id="rId10"/>
    <p:sldId id="449" r:id="rId11"/>
    <p:sldId id="451" r:id="rId12"/>
    <p:sldId id="447" r:id="rId13"/>
    <p:sldId id="450" r:id="rId14"/>
    <p:sldId id="283" r:id="rId15"/>
    <p:sldId id="453" r:id="rId16"/>
    <p:sldId id="457" r:id="rId17"/>
    <p:sldId id="458" r:id="rId18"/>
    <p:sldId id="459" r:id="rId19"/>
    <p:sldId id="452" r:id="rId20"/>
    <p:sldId id="466" r:id="rId21"/>
    <p:sldId id="455" r:id="rId22"/>
    <p:sldId id="456" r:id="rId23"/>
    <p:sldId id="284" r:id="rId24"/>
    <p:sldId id="454" r:id="rId25"/>
    <p:sldId id="46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873"/>
    <a:srgbClr val="A53959"/>
    <a:srgbClr val="E5C7DF"/>
    <a:srgbClr val="E17F9B"/>
    <a:srgbClr val="E1B7D8"/>
    <a:srgbClr val="E93752"/>
    <a:srgbClr val="CCCCCC"/>
    <a:srgbClr val="6E71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93000" autoAdjust="0"/>
  </p:normalViewPr>
  <p:slideViewPr>
    <p:cSldViewPr>
      <p:cViewPr varScale="1">
        <p:scale>
          <a:sx n="48" d="100"/>
          <a:sy n="48" d="100"/>
        </p:scale>
        <p:origin x="86" y="66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04A487-79FF-4A6B-9C08-95DE4F4B61FC}" type="doc">
      <dgm:prSet loTypeId="urn:microsoft.com/office/officeart/2005/8/layout/hProcess6" loCatId="process" qsTypeId="urn:microsoft.com/office/officeart/2005/8/quickstyle/simple1" qsCatId="simple" csTypeId="urn:microsoft.com/office/officeart/2005/8/colors/colorful4" csCatId="colorful" phldr="1"/>
      <dgm:spPr/>
      <dgm:t>
        <a:bodyPr/>
        <a:lstStyle/>
        <a:p>
          <a:endParaRPr lang="en-GB"/>
        </a:p>
      </dgm:t>
    </dgm:pt>
    <dgm:pt modelId="{503CC76A-72DF-476F-84E2-34AC31BE1295}">
      <dgm:prSet phldrT="[Text]"/>
      <dgm:spPr>
        <a:solidFill>
          <a:srgbClr val="8A5873"/>
        </a:solidFill>
      </dgm:spPr>
      <dgm:t>
        <a:bodyPr/>
        <a:lstStyle/>
        <a:p>
          <a:r>
            <a:rPr lang="en-GB" b="1" dirty="0">
              <a:solidFill>
                <a:schemeClr val="bg1"/>
              </a:solidFill>
              <a:latin typeface="Arial" panose="020B0604020202020204" pitchFamily="34" charset="0"/>
              <a:cs typeface="Arial" panose="020B0604020202020204" pitchFamily="34" charset="0"/>
            </a:rPr>
            <a:t>GCSEs</a:t>
          </a:r>
        </a:p>
      </dgm:t>
    </dgm:pt>
    <dgm:pt modelId="{9C9CAB03-1ABE-48B6-B881-6ED724DC9432}" type="parTrans" cxnId="{FAC012F9-C225-40EC-AEAB-BC81895CF036}">
      <dgm:prSet/>
      <dgm:spPr/>
      <dgm:t>
        <a:bodyPr/>
        <a:lstStyle/>
        <a:p>
          <a:endParaRPr lang="en-GB"/>
        </a:p>
      </dgm:t>
    </dgm:pt>
    <dgm:pt modelId="{12879333-5A80-43BB-B215-DDAC2FB9400C}" type="sibTrans" cxnId="{FAC012F9-C225-40EC-AEAB-BC81895CF036}">
      <dgm:prSet/>
      <dgm:spPr/>
      <dgm:t>
        <a:bodyPr/>
        <a:lstStyle/>
        <a:p>
          <a:endParaRPr lang="en-GB"/>
        </a:p>
      </dgm:t>
    </dgm:pt>
    <dgm:pt modelId="{DEF5AB82-2866-4DD0-8AC2-A047F50DD779}">
      <dgm:prSet phldrT="[Text]" custT="1"/>
      <dgm:spPr>
        <a:solidFill>
          <a:srgbClr val="E1B7D8">
            <a:alpha val="89804"/>
          </a:srgbClr>
        </a:solidFill>
      </dgm:spPr>
      <dgm:t>
        <a:bodyPr/>
        <a:lstStyle/>
        <a:p>
          <a:r>
            <a:rPr lang="en-GB" sz="1600" b="1" dirty="0">
              <a:latin typeface="Arial" panose="020B0604020202020204" pitchFamily="34" charset="0"/>
              <a:cs typeface="Arial" panose="020B0604020202020204" pitchFamily="34" charset="0"/>
            </a:rPr>
            <a:t>Maths</a:t>
          </a:r>
        </a:p>
        <a:p>
          <a:r>
            <a:rPr lang="en-GB" sz="1600" b="1" dirty="0">
              <a:latin typeface="Arial" panose="020B0604020202020204" pitchFamily="34" charset="0"/>
              <a:cs typeface="Arial" panose="020B0604020202020204" pitchFamily="34" charset="0"/>
            </a:rPr>
            <a:t>Sciences</a:t>
          </a:r>
        </a:p>
        <a:p>
          <a:r>
            <a:rPr lang="en-GB" sz="1600" b="1" dirty="0">
              <a:latin typeface="Arial" panose="020B0604020202020204" pitchFamily="34" charset="0"/>
              <a:cs typeface="Arial" panose="020B0604020202020204" pitchFamily="34" charset="0"/>
            </a:rPr>
            <a:t>Technology</a:t>
          </a:r>
        </a:p>
      </dgm:t>
    </dgm:pt>
    <dgm:pt modelId="{724DC853-7C96-4397-A013-94710B88E183}" type="parTrans" cxnId="{B9E9DB11-F385-492D-B235-8B2F6A533409}">
      <dgm:prSet/>
      <dgm:spPr/>
      <dgm:t>
        <a:bodyPr/>
        <a:lstStyle/>
        <a:p>
          <a:endParaRPr lang="en-GB"/>
        </a:p>
      </dgm:t>
    </dgm:pt>
    <dgm:pt modelId="{6F37B2DF-273E-49BE-9853-5EE8212085B3}" type="sibTrans" cxnId="{B9E9DB11-F385-492D-B235-8B2F6A533409}">
      <dgm:prSet/>
      <dgm:spPr/>
      <dgm:t>
        <a:bodyPr/>
        <a:lstStyle/>
        <a:p>
          <a:endParaRPr lang="en-GB"/>
        </a:p>
      </dgm:t>
    </dgm:pt>
    <dgm:pt modelId="{A82214A7-667F-495E-A173-AC5869C08534}">
      <dgm:prSet phldrT="[Text]"/>
      <dgm:spPr>
        <a:solidFill>
          <a:srgbClr val="E93752"/>
        </a:solidFill>
      </dgm:spPr>
      <dgm:t>
        <a:bodyPr/>
        <a:lstStyle/>
        <a:p>
          <a:r>
            <a:rPr lang="en-GB" b="1" dirty="0">
              <a:solidFill>
                <a:schemeClr val="bg1"/>
              </a:solidFill>
              <a:latin typeface="Arial" panose="020B0604020202020204" pitchFamily="34" charset="0"/>
              <a:cs typeface="Arial" panose="020B0604020202020204" pitchFamily="34" charset="0"/>
            </a:rPr>
            <a:t>A-levels</a:t>
          </a:r>
        </a:p>
      </dgm:t>
    </dgm:pt>
    <dgm:pt modelId="{516EE86A-A206-46D9-A016-43FE2D39318E}" type="parTrans" cxnId="{03605FEE-E7F6-4E11-B49D-7B151DA47720}">
      <dgm:prSet/>
      <dgm:spPr/>
      <dgm:t>
        <a:bodyPr/>
        <a:lstStyle/>
        <a:p>
          <a:endParaRPr lang="en-GB"/>
        </a:p>
      </dgm:t>
    </dgm:pt>
    <dgm:pt modelId="{82B6A08D-7E07-4694-B754-4FE819588BB8}" type="sibTrans" cxnId="{03605FEE-E7F6-4E11-B49D-7B151DA47720}">
      <dgm:prSet/>
      <dgm:spPr/>
      <dgm:t>
        <a:bodyPr/>
        <a:lstStyle/>
        <a:p>
          <a:endParaRPr lang="en-GB"/>
        </a:p>
      </dgm:t>
    </dgm:pt>
    <dgm:pt modelId="{BD575A9C-C9D1-4A77-9BF4-A698FF3BF779}">
      <dgm:prSet phldrT="[Text]" custT="1"/>
      <dgm:spPr>
        <a:solidFill>
          <a:srgbClr val="E17F9B">
            <a:alpha val="89804"/>
          </a:srgbClr>
        </a:solidFill>
      </dgm:spPr>
      <dgm:t>
        <a:bodyPr/>
        <a:lstStyle/>
        <a:p>
          <a:pPr algn="l">
            <a:buFontTx/>
            <a:buNone/>
          </a:pPr>
          <a:r>
            <a:rPr lang="en-GB" sz="1600" b="1" dirty="0">
              <a:latin typeface="Arial" panose="020B0604020202020204" pitchFamily="34" charset="0"/>
              <a:cs typeface="Arial" panose="020B0604020202020204" pitchFamily="34" charset="0"/>
            </a:rPr>
            <a:t>Maths</a:t>
          </a:r>
        </a:p>
      </dgm:t>
    </dgm:pt>
    <dgm:pt modelId="{12F9182A-710A-4636-A0FF-229A6D808239}" type="parTrans" cxnId="{7B36EE4F-8A6F-43E9-8819-143FC04A1FB3}">
      <dgm:prSet/>
      <dgm:spPr/>
      <dgm:t>
        <a:bodyPr/>
        <a:lstStyle/>
        <a:p>
          <a:endParaRPr lang="en-GB"/>
        </a:p>
      </dgm:t>
    </dgm:pt>
    <dgm:pt modelId="{CA887499-09B1-4B37-8436-0A50BF47CA2D}" type="sibTrans" cxnId="{7B36EE4F-8A6F-43E9-8819-143FC04A1FB3}">
      <dgm:prSet/>
      <dgm:spPr/>
      <dgm:t>
        <a:bodyPr/>
        <a:lstStyle/>
        <a:p>
          <a:endParaRPr lang="en-GB"/>
        </a:p>
      </dgm:t>
    </dgm:pt>
    <dgm:pt modelId="{90B23BA8-BBC6-4D05-AF12-A4297D843364}">
      <dgm:prSet phldrT="[Text]" custT="1"/>
      <dgm:spPr>
        <a:solidFill>
          <a:srgbClr val="E17F9B">
            <a:alpha val="89804"/>
          </a:srgbClr>
        </a:solidFill>
      </dgm:spPr>
      <dgm:t>
        <a:bodyPr/>
        <a:lstStyle/>
        <a:p>
          <a:pPr algn="l">
            <a:buFontTx/>
            <a:buNone/>
          </a:pPr>
          <a:r>
            <a:rPr lang="en-GB" sz="1600" b="1" dirty="0">
              <a:latin typeface="Arial" panose="020B0604020202020204" pitchFamily="34" charset="0"/>
              <a:cs typeface="Arial" panose="020B0604020202020204" pitchFamily="34" charset="0"/>
            </a:rPr>
            <a:t>Engineering</a:t>
          </a:r>
        </a:p>
      </dgm:t>
    </dgm:pt>
    <dgm:pt modelId="{AC7216EB-2399-4B44-B8B0-912FA6648277}" type="parTrans" cxnId="{77A54DE2-7CFD-4C6D-8F0A-6F03FFCAA5E6}">
      <dgm:prSet/>
      <dgm:spPr/>
      <dgm:t>
        <a:bodyPr/>
        <a:lstStyle/>
        <a:p>
          <a:endParaRPr lang="en-GB"/>
        </a:p>
      </dgm:t>
    </dgm:pt>
    <dgm:pt modelId="{ED47AC75-B22F-48D9-8D4A-CFBC20EB52DB}" type="sibTrans" cxnId="{77A54DE2-7CFD-4C6D-8F0A-6F03FFCAA5E6}">
      <dgm:prSet/>
      <dgm:spPr/>
      <dgm:t>
        <a:bodyPr/>
        <a:lstStyle/>
        <a:p>
          <a:endParaRPr lang="en-GB"/>
        </a:p>
      </dgm:t>
    </dgm:pt>
    <dgm:pt modelId="{ADE0BBF0-E2D2-4121-947F-A1D2E72A6377}">
      <dgm:prSet phldrT="[Text]" custT="1"/>
      <dgm:spPr>
        <a:solidFill>
          <a:srgbClr val="6B355A"/>
        </a:solidFill>
      </dgm:spPr>
      <dgm:t>
        <a:bodyPr/>
        <a:lstStyle/>
        <a:p>
          <a:r>
            <a:rPr lang="en-GB" sz="2000" b="1" dirty="0">
              <a:solidFill>
                <a:schemeClr val="bg1"/>
              </a:solidFill>
              <a:latin typeface="Arial" panose="020B0604020202020204" pitchFamily="34" charset="0"/>
              <a:cs typeface="Arial" panose="020B0604020202020204" pitchFamily="34" charset="0"/>
            </a:rPr>
            <a:t>Degree</a:t>
          </a:r>
        </a:p>
      </dgm:t>
    </dgm:pt>
    <dgm:pt modelId="{75DB39F3-488A-43D9-AAD3-6108849510F7}" type="parTrans" cxnId="{BFDBCFAB-8252-4155-8CDA-9C478CAB68FE}">
      <dgm:prSet/>
      <dgm:spPr/>
      <dgm:t>
        <a:bodyPr/>
        <a:lstStyle/>
        <a:p>
          <a:endParaRPr lang="en-GB"/>
        </a:p>
      </dgm:t>
    </dgm:pt>
    <dgm:pt modelId="{A79BAEE8-F549-4D4D-9C2E-CA4432FD1D1A}" type="sibTrans" cxnId="{BFDBCFAB-8252-4155-8CDA-9C478CAB68FE}">
      <dgm:prSet/>
      <dgm:spPr/>
      <dgm:t>
        <a:bodyPr/>
        <a:lstStyle/>
        <a:p>
          <a:endParaRPr lang="en-GB"/>
        </a:p>
      </dgm:t>
    </dgm:pt>
    <dgm:pt modelId="{B6017646-031B-415B-B54F-D156260A7CA5}">
      <dgm:prSet phldrT="[Text]" custT="1"/>
      <dgm:spPr>
        <a:solidFill>
          <a:srgbClr val="A53959">
            <a:alpha val="90000"/>
          </a:srgbClr>
        </a:solidFill>
      </dgm:spPr>
      <dgm:t>
        <a:bodyPr/>
        <a:lstStyle/>
        <a:p>
          <a:r>
            <a:rPr lang="en-GB" sz="1600" b="1" dirty="0">
              <a:latin typeface="Arial" panose="020B0604020202020204" pitchFamily="34" charset="0"/>
              <a:cs typeface="Arial" panose="020B0604020202020204" pitchFamily="34" charset="0"/>
            </a:rPr>
            <a:t>Maths</a:t>
          </a:r>
        </a:p>
        <a:p>
          <a:r>
            <a:rPr lang="en-GB" sz="1600" b="1" dirty="0">
              <a:latin typeface="Arial" panose="020B0604020202020204" pitchFamily="34" charset="0"/>
              <a:cs typeface="Arial" panose="020B0604020202020204" pitchFamily="34" charset="0"/>
            </a:rPr>
            <a:t>Engineering</a:t>
          </a:r>
        </a:p>
        <a:p>
          <a:r>
            <a:rPr lang="en-GB" sz="1600" b="1" dirty="0">
              <a:latin typeface="Arial" panose="020B0604020202020204" pitchFamily="34" charset="0"/>
              <a:cs typeface="Arial" panose="020B0604020202020204" pitchFamily="34" charset="0"/>
            </a:rPr>
            <a:t>Sciences</a:t>
          </a:r>
        </a:p>
        <a:p>
          <a:r>
            <a:rPr lang="en-GB" sz="1600" b="1" dirty="0">
              <a:latin typeface="Arial" panose="020B0604020202020204" pitchFamily="34" charset="0"/>
              <a:cs typeface="Arial" panose="020B0604020202020204" pitchFamily="34" charset="0"/>
            </a:rPr>
            <a:t>Computing</a:t>
          </a:r>
        </a:p>
      </dgm:t>
    </dgm:pt>
    <dgm:pt modelId="{B7FF1756-DD82-43CB-9080-5A941DA0C4A7}" type="parTrans" cxnId="{D6CB89CC-17D4-48EF-8F8B-F38704EF3E90}">
      <dgm:prSet/>
      <dgm:spPr/>
      <dgm:t>
        <a:bodyPr/>
        <a:lstStyle/>
        <a:p>
          <a:endParaRPr lang="en-GB"/>
        </a:p>
      </dgm:t>
    </dgm:pt>
    <dgm:pt modelId="{071FCBF4-F3A6-4B3D-91CE-24E217AB1BC6}" type="sibTrans" cxnId="{D6CB89CC-17D4-48EF-8F8B-F38704EF3E90}">
      <dgm:prSet/>
      <dgm:spPr/>
      <dgm:t>
        <a:bodyPr/>
        <a:lstStyle/>
        <a:p>
          <a:endParaRPr lang="en-GB"/>
        </a:p>
      </dgm:t>
    </dgm:pt>
    <dgm:pt modelId="{1E7648BF-94C9-42F0-9C11-BC35255364F1}">
      <dgm:prSet phldrT="[Text]" custT="1"/>
      <dgm:spPr>
        <a:solidFill>
          <a:srgbClr val="A53959"/>
        </a:solidFill>
      </dgm:spPr>
      <dgm:t>
        <a:bodyPr/>
        <a:lstStyle/>
        <a:p>
          <a:r>
            <a:rPr lang="en-GB" sz="2000" b="1" dirty="0">
              <a:solidFill>
                <a:schemeClr val="bg1"/>
              </a:solidFill>
              <a:latin typeface="Arial" panose="020B0604020202020204" pitchFamily="34" charset="0"/>
              <a:cs typeface="Arial" panose="020B0604020202020204" pitchFamily="34" charset="0"/>
            </a:rPr>
            <a:t>BTEC   </a:t>
          </a:r>
        </a:p>
        <a:p>
          <a:r>
            <a:rPr lang="en-GB" sz="2000" b="1" dirty="0">
              <a:solidFill>
                <a:schemeClr val="bg1"/>
              </a:solidFill>
              <a:latin typeface="Arial" panose="020B0604020202020204" pitchFamily="34" charset="0"/>
              <a:cs typeface="Arial" panose="020B0604020202020204" pitchFamily="34" charset="0"/>
            </a:rPr>
            <a:t>T-levels apprenticeship</a:t>
          </a:r>
        </a:p>
      </dgm:t>
    </dgm:pt>
    <dgm:pt modelId="{79F673D1-4A8B-4EF5-8999-AE4F84ED3AAA}" type="parTrans" cxnId="{9B566ADA-D3DD-468F-8285-36789ACC830F}">
      <dgm:prSet/>
      <dgm:spPr/>
      <dgm:t>
        <a:bodyPr/>
        <a:lstStyle/>
        <a:p>
          <a:endParaRPr lang="en-GB"/>
        </a:p>
      </dgm:t>
    </dgm:pt>
    <dgm:pt modelId="{51B0BDD6-8E5F-4DA0-8FBB-3FF889828F2E}" type="sibTrans" cxnId="{9B566ADA-D3DD-468F-8285-36789ACC830F}">
      <dgm:prSet/>
      <dgm:spPr/>
      <dgm:t>
        <a:bodyPr/>
        <a:lstStyle/>
        <a:p>
          <a:endParaRPr lang="en-GB"/>
        </a:p>
      </dgm:t>
    </dgm:pt>
    <dgm:pt modelId="{D3A8B84B-C621-4574-BF96-F6031750F607}">
      <dgm:prSet phldrT="[Text]" custT="1"/>
      <dgm:spPr>
        <a:solidFill>
          <a:srgbClr val="E17F9B">
            <a:alpha val="89804"/>
          </a:srgbClr>
        </a:solidFill>
      </dgm:spPr>
      <dgm:t>
        <a:bodyPr/>
        <a:lstStyle/>
        <a:p>
          <a:pPr algn="l">
            <a:buFontTx/>
            <a:buNone/>
          </a:pPr>
          <a:r>
            <a:rPr lang="en-GB" sz="1600" b="1" dirty="0">
              <a:latin typeface="Arial" panose="020B0604020202020204" pitchFamily="34" charset="0"/>
              <a:cs typeface="Arial" panose="020B0604020202020204" pitchFamily="34" charset="0"/>
            </a:rPr>
            <a:t>Sciences</a:t>
          </a:r>
        </a:p>
      </dgm:t>
    </dgm:pt>
    <dgm:pt modelId="{33F5EB7C-0E6D-4291-B01F-806F4D2B0015}" type="parTrans" cxnId="{F5923E82-7A60-428B-A8AB-7A753EF670D8}">
      <dgm:prSet/>
      <dgm:spPr/>
      <dgm:t>
        <a:bodyPr/>
        <a:lstStyle/>
        <a:p>
          <a:endParaRPr lang="en-GB"/>
        </a:p>
      </dgm:t>
    </dgm:pt>
    <dgm:pt modelId="{0B782761-5432-47DE-880D-4C823930614F}" type="sibTrans" cxnId="{F5923E82-7A60-428B-A8AB-7A753EF670D8}">
      <dgm:prSet/>
      <dgm:spPr/>
      <dgm:t>
        <a:bodyPr/>
        <a:lstStyle/>
        <a:p>
          <a:endParaRPr lang="en-GB"/>
        </a:p>
      </dgm:t>
    </dgm:pt>
    <dgm:pt modelId="{1EB92CBC-5CEC-40CE-9CEB-570F8089B8D6}">
      <dgm:prSet custT="1"/>
      <dgm:spPr>
        <a:solidFill>
          <a:srgbClr val="E5C7DF">
            <a:alpha val="89804"/>
          </a:srgbClr>
        </a:solidFill>
      </dgm:spPr>
      <dgm:t>
        <a:bodyPr/>
        <a:lstStyle/>
        <a:p>
          <a:pPr algn="l"/>
          <a:r>
            <a:rPr lang="en-GB" sz="1600" b="1" dirty="0">
              <a:latin typeface="Arial" panose="020B0604020202020204" pitchFamily="34" charset="0"/>
              <a:cs typeface="Arial" panose="020B0604020202020204" pitchFamily="34" charset="0"/>
            </a:rPr>
            <a:t>Engineering</a:t>
          </a:r>
        </a:p>
      </dgm:t>
    </dgm:pt>
    <dgm:pt modelId="{AE512A32-4C2E-40BB-AC87-2FE47C2037CA}" type="parTrans" cxnId="{34323229-E218-4733-9B68-D10586579B9D}">
      <dgm:prSet/>
      <dgm:spPr/>
      <dgm:t>
        <a:bodyPr/>
        <a:lstStyle/>
        <a:p>
          <a:endParaRPr lang="en-GB"/>
        </a:p>
      </dgm:t>
    </dgm:pt>
    <dgm:pt modelId="{9417D27C-2A02-4476-A1B5-5598B36E8668}" type="sibTrans" cxnId="{34323229-E218-4733-9B68-D10586579B9D}">
      <dgm:prSet/>
      <dgm:spPr/>
      <dgm:t>
        <a:bodyPr/>
        <a:lstStyle/>
        <a:p>
          <a:endParaRPr lang="en-GB"/>
        </a:p>
      </dgm:t>
    </dgm:pt>
    <dgm:pt modelId="{107D063E-BCA3-4535-BAAE-BDE105EC7757}" type="pres">
      <dgm:prSet presAssocID="{F004A487-79FF-4A6B-9C08-95DE4F4B61FC}" presName="theList" presStyleCnt="0">
        <dgm:presLayoutVars>
          <dgm:dir/>
          <dgm:animLvl val="lvl"/>
          <dgm:resizeHandles val="exact"/>
        </dgm:presLayoutVars>
      </dgm:prSet>
      <dgm:spPr/>
    </dgm:pt>
    <dgm:pt modelId="{7898CE43-0200-426F-9472-44925A5B26CC}" type="pres">
      <dgm:prSet presAssocID="{503CC76A-72DF-476F-84E2-34AC31BE1295}" presName="compNode" presStyleCnt="0"/>
      <dgm:spPr/>
    </dgm:pt>
    <dgm:pt modelId="{0FD56728-F905-4082-98C9-8A269003928F}" type="pres">
      <dgm:prSet presAssocID="{503CC76A-72DF-476F-84E2-34AC31BE1295}" presName="noGeometry" presStyleCnt="0"/>
      <dgm:spPr/>
    </dgm:pt>
    <dgm:pt modelId="{DEDEC934-5BD4-469A-9DEC-C19A9C28D07F}" type="pres">
      <dgm:prSet presAssocID="{503CC76A-72DF-476F-84E2-34AC31BE1295}" presName="childTextVisible" presStyleLbl="bgAccFollowNode1" presStyleIdx="0" presStyleCnt="4" custScaleX="297061" custScaleY="191612" custLinFactX="8684" custLinFactNeighborX="100000" custLinFactNeighborY="-27246">
        <dgm:presLayoutVars>
          <dgm:bulletEnabled val="1"/>
        </dgm:presLayoutVars>
      </dgm:prSet>
      <dgm:spPr/>
    </dgm:pt>
    <dgm:pt modelId="{7FD343D4-07AB-487F-95A7-15B0B55A33C9}" type="pres">
      <dgm:prSet presAssocID="{503CC76A-72DF-476F-84E2-34AC31BE1295}" presName="childTextHidden" presStyleLbl="bgAccFollowNode1" presStyleIdx="0" presStyleCnt="4"/>
      <dgm:spPr/>
    </dgm:pt>
    <dgm:pt modelId="{BAEAE9E9-4065-44AF-87CE-FF6373104FB0}" type="pres">
      <dgm:prSet presAssocID="{503CC76A-72DF-476F-84E2-34AC31BE1295}" presName="parentText" presStyleLbl="node1" presStyleIdx="0" presStyleCnt="4" custScaleX="393441" custScaleY="329946" custLinFactNeighborX="-21500" custLinFactNeighborY="-30789">
        <dgm:presLayoutVars>
          <dgm:chMax val="1"/>
          <dgm:bulletEnabled val="1"/>
        </dgm:presLayoutVars>
      </dgm:prSet>
      <dgm:spPr/>
    </dgm:pt>
    <dgm:pt modelId="{2FBD92F1-690A-47B9-964D-39BA9D62874B}" type="pres">
      <dgm:prSet presAssocID="{503CC76A-72DF-476F-84E2-34AC31BE1295}" presName="aSpace" presStyleCnt="0"/>
      <dgm:spPr/>
    </dgm:pt>
    <dgm:pt modelId="{AD11C729-4E41-4744-B24F-F642001DE076}" type="pres">
      <dgm:prSet presAssocID="{A82214A7-667F-495E-A173-AC5869C08534}" presName="compNode" presStyleCnt="0"/>
      <dgm:spPr/>
    </dgm:pt>
    <dgm:pt modelId="{E5F17E63-55B3-42F9-81C7-98CE2BA581E9}" type="pres">
      <dgm:prSet presAssocID="{A82214A7-667F-495E-A173-AC5869C08534}" presName="noGeometry" presStyleCnt="0"/>
      <dgm:spPr/>
    </dgm:pt>
    <dgm:pt modelId="{8B1AA443-F6BB-4E09-8DD6-40B435505767}" type="pres">
      <dgm:prSet presAssocID="{A82214A7-667F-495E-A173-AC5869C08534}" presName="childTextVisible" presStyleLbl="bgAccFollowNode1" presStyleIdx="1" presStyleCnt="4" custScaleX="325769" custScaleY="191213" custLinFactX="100000" custLinFactNeighborX="109896" custLinFactNeighborY="-93903">
        <dgm:presLayoutVars>
          <dgm:bulletEnabled val="1"/>
        </dgm:presLayoutVars>
      </dgm:prSet>
      <dgm:spPr/>
    </dgm:pt>
    <dgm:pt modelId="{DCCA4E53-423A-41AD-854E-39FE2B745699}" type="pres">
      <dgm:prSet presAssocID="{A82214A7-667F-495E-A173-AC5869C08534}" presName="childTextHidden" presStyleLbl="bgAccFollowNode1" presStyleIdx="1" presStyleCnt="4"/>
      <dgm:spPr/>
    </dgm:pt>
    <dgm:pt modelId="{E4C524FC-5CDB-4FBF-A48F-1111E098DE77}" type="pres">
      <dgm:prSet presAssocID="{A82214A7-667F-495E-A173-AC5869C08534}" presName="parentText" presStyleLbl="node1" presStyleIdx="1" presStyleCnt="4" custScaleX="409589" custScaleY="331340" custLinFactX="14213" custLinFactY="-100000" custLinFactNeighborX="100000" custLinFactNeighborY="-104369">
        <dgm:presLayoutVars>
          <dgm:chMax val="1"/>
          <dgm:bulletEnabled val="1"/>
        </dgm:presLayoutVars>
      </dgm:prSet>
      <dgm:spPr/>
    </dgm:pt>
    <dgm:pt modelId="{2F4703DA-915C-4069-8C57-5BC72794CDA7}" type="pres">
      <dgm:prSet presAssocID="{A82214A7-667F-495E-A173-AC5869C08534}" presName="aSpace" presStyleCnt="0"/>
      <dgm:spPr/>
    </dgm:pt>
    <dgm:pt modelId="{A17584D6-37D8-44AC-8EC3-968030B3253C}" type="pres">
      <dgm:prSet presAssocID="{ADE0BBF0-E2D2-4121-947F-A1D2E72A6377}" presName="compNode" presStyleCnt="0"/>
      <dgm:spPr/>
    </dgm:pt>
    <dgm:pt modelId="{673FB5D7-E389-42A4-B501-D2F33448AE80}" type="pres">
      <dgm:prSet presAssocID="{ADE0BBF0-E2D2-4121-947F-A1D2E72A6377}" presName="noGeometry" presStyleCnt="0"/>
      <dgm:spPr/>
    </dgm:pt>
    <dgm:pt modelId="{68C0D1D9-121C-43F3-BC50-C1243447B3EF}" type="pres">
      <dgm:prSet presAssocID="{ADE0BBF0-E2D2-4121-947F-A1D2E72A6377}" presName="childTextVisible" presStyleLbl="bgAccFollowNode1" presStyleIdx="2" presStyleCnt="4" custScaleX="357191" custScaleY="263295" custLinFactX="106721" custLinFactNeighborX="200000" custLinFactNeighborY="-9408">
        <dgm:presLayoutVars>
          <dgm:bulletEnabled val="1"/>
        </dgm:presLayoutVars>
      </dgm:prSet>
      <dgm:spPr/>
    </dgm:pt>
    <dgm:pt modelId="{2ED75F56-39BD-4AA1-BFDA-A95CE40809E6}" type="pres">
      <dgm:prSet presAssocID="{ADE0BBF0-E2D2-4121-947F-A1D2E72A6377}" presName="childTextHidden" presStyleLbl="bgAccFollowNode1" presStyleIdx="2" presStyleCnt="4"/>
      <dgm:spPr/>
    </dgm:pt>
    <dgm:pt modelId="{51C294CA-98E8-4CB2-9487-B57DD9E45AF1}" type="pres">
      <dgm:prSet presAssocID="{ADE0BBF0-E2D2-4121-947F-A1D2E72A6377}" presName="parentText" presStyleLbl="node1" presStyleIdx="2" presStyleCnt="4" custScaleX="412823" custScaleY="382571" custLinFactX="106501" custLinFactNeighborX="200000" custLinFactNeighborY="-28334">
        <dgm:presLayoutVars>
          <dgm:chMax val="1"/>
          <dgm:bulletEnabled val="1"/>
        </dgm:presLayoutVars>
      </dgm:prSet>
      <dgm:spPr/>
    </dgm:pt>
    <dgm:pt modelId="{2CF1CEBB-BDED-4D07-B653-8A5F60527D97}" type="pres">
      <dgm:prSet presAssocID="{ADE0BBF0-E2D2-4121-947F-A1D2E72A6377}" presName="aSpace" presStyleCnt="0"/>
      <dgm:spPr/>
    </dgm:pt>
    <dgm:pt modelId="{0B2F1388-3763-4CB5-8728-F26AB6B2A813}" type="pres">
      <dgm:prSet presAssocID="{1E7648BF-94C9-42F0-9C11-BC35255364F1}" presName="compNode" presStyleCnt="0"/>
      <dgm:spPr/>
    </dgm:pt>
    <dgm:pt modelId="{8078F95A-9083-4602-B37F-66D84ABFD8F3}" type="pres">
      <dgm:prSet presAssocID="{1E7648BF-94C9-42F0-9C11-BC35255364F1}" presName="noGeometry" presStyleCnt="0"/>
      <dgm:spPr/>
    </dgm:pt>
    <dgm:pt modelId="{A37F5105-481A-479B-9569-A74B4C51BC5D}" type="pres">
      <dgm:prSet presAssocID="{1E7648BF-94C9-42F0-9C11-BC35255364F1}" presName="childTextVisible" presStyleLbl="bgAccFollowNode1" presStyleIdx="3" presStyleCnt="4" custScaleX="312014" custScaleY="133046" custLinFactX="-200000" custLinFactNeighborX="-288477" custLinFactNeighborY="65284">
        <dgm:presLayoutVars>
          <dgm:bulletEnabled val="1"/>
        </dgm:presLayoutVars>
      </dgm:prSet>
      <dgm:spPr/>
    </dgm:pt>
    <dgm:pt modelId="{86B4106B-70C9-4682-9DF7-B326DFC5C72F}" type="pres">
      <dgm:prSet presAssocID="{1E7648BF-94C9-42F0-9C11-BC35255364F1}" presName="childTextHidden" presStyleLbl="bgAccFollowNode1" presStyleIdx="3" presStyleCnt="4"/>
      <dgm:spPr/>
    </dgm:pt>
    <dgm:pt modelId="{F6650D0E-07D0-4E34-B500-2D188C10023C}" type="pres">
      <dgm:prSet presAssocID="{1E7648BF-94C9-42F0-9C11-BC35255364F1}" presName="parentText" presStyleLbl="node1" presStyleIdx="3" presStyleCnt="4" custScaleX="527059" custScaleY="366543" custLinFactX="-600000" custLinFactY="42422" custLinFactNeighborX="-679821" custLinFactNeighborY="100000">
        <dgm:presLayoutVars>
          <dgm:chMax val="1"/>
          <dgm:bulletEnabled val="1"/>
        </dgm:presLayoutVars>
      </dgm:prSet>
      <dgm:spPr/>
    </dgm:pt>
  </dgm:ptLst>
  <dgm:cxnLst>
    <dgm:cxn modelId="{26639201-6AF4-48C9-AA5C-53C182E8CF14}" type="presOf" srcId="{90B23BA8-BBC6-4D05-AF12-A4297D843364}" destId="{DCCA4E53-423A-41AD-854E-39FE2B745699}" srcOrd="1" destOrd="2" presId="urn:microsoft.com/office/officeart/2005/8/layout/hProcess6"/>
    <dgm:cxn modelId="{F7DC440F-8D3F-44FC-AB21-C698480F60E5}" type="presOf" srcId="{BD575A9C-C9D1-4A77-9BF4-A698FF3BF779}" destId="{DCCA4E53-423A-41AD-854E-39FE2B745699}" srcOrd="1" destOrd="0" presId="urn:microsoft.com/office/officeart/2005/8/layout/hProcess6"/>
    <dgm:cxn modelId="{B9E9DB11-F385-492D-B235-8B2F6A533409}" srcId="{503CC76A-72DF-476F-84E2-34AC31BE1295}" destId="{DEF5AB82-2866-4DD0-8AC2-A047F50DD779}" srcOrd="0" destOrd="0" parTransId="{724DC853-7C96-4397-A013-94710B88E183}" sibTransId="{6F37B2DF-273E-49BE-9853-5EE8212085B3}"/>
    <dgm:cxn modelId="{34323229-E218-4733-9B68-D10586579B9D}" srcId="{1E7648BF-94C9-42F0-9C11-BC35255364F1}" destId="{1EB92CBC-5CEC-40CE-9CEB-570F8089B8D6}" srcOrd="0" destOrd="0" parTransId="{AE512A32-4C2E-40BB-AC87-2FE47C2037CA}" sibTransId="{9417D27C-2A02-4476-A1B5-5598B36E8668}"/>
    <dgm:cxn modelId="{59243D29-B14C-44DE-9544-E2DE0FAB770E}" type="presOf" srcId="{DEF5AB82-2866-4DD0-8AC2-A047F50DD779}" destId="{7FD343D4-07AB-487F-95A7-15B0B55A33C9}" srcOrd="1" destOrd="0" presId="urn:microsoft.com/office/officeart/2005/8/layout/hProcess6"/>
    <dgm:cxn modelId="{AE348639-F41F-4F19-B122-3F0053E11957}" type="presOf" srcId="{D3A8B84B-C621-4574-BF96-F6031750F607}" destId="{8B1AA443-F6BB-4E09-8DD6-40B435505767}" srcOrd="0" destOrd="1" presId="urn:microsoft.com/office/officeart/2005/8/layout/hProcess6"/>
    <dgm:cxn modelId="{B5E85362-D92D-43FE-9815-7AB869A1C9FC}" type="presOf" srcId="{503CC76A-72DF-476F-84E2-34AC31BE1295}" destId="{BAEAE9E9-4065-44AF-87CE-FF6373104FB0}" srcOrd="0" destOrd="0" presId="urn:microsoft.com/office/officeart/2005/8/layout/hProcess6"/>
    <dgm:cxn modelId="{38947B64-1C2B-4D75-8478-38CFDEC9AE70}" type="presOf" srcId="{1EB92CBC-5CEC-40CE-9CEB-570F8089B8D6}" destId="{86B4106B-70C9-4682-9DF7-B326DFC5C72F}" srcOrd="1" destOrd="0" presId="urn:microsoft.com/office/officeart/2005/8/layout/hProcess6"/>
    <dgm:cxn modelId="{4A5E9B67-5168-425D-94D2-2752F5BA3F17}" type="presOf" srcId="{1E7648BF-94C9-42F0-9C11-BC35255364F1}" destId="{F6650D0E-07D0-4E34-B500-2D188C10023C}" srcOrd="0" destOrd="0" presId="urn:microsoft.com/office/officeart/2005/8/layout/hProcess6"/>
    <dgm:cxn modelId="{9D527F68-45F6-4982-8E53-76EB8C8BD55F}" type="presOf" srcId="{DEF5AB82-2866-4DD0-8AC2-A047F50DD779}" destId="{DEDEC934-5BD4-469A-9DEC-C19A9C28D07F}" srcOrd="0" destOrd="0" presId="urn:microsoft.com/office/officeart/2005/8/layout/hProcess6"/>
    <dgm:cxn modelId="{7B36EE4F-8A6F-43E9-8819-143FC04A1FB3}" srcId="{A82214A7-667F-495E-A173-AC5869C08534}" destId="{BD575A9C-C9D1-4A77-9BF4-A698FF3BF779}" srcOrd="0" destOrd="0" parTransId="{12F9182A-710A-4636-A0FF-229A6D808239}" sibTransId="{CA887499-09B1-4B37-8436-0A50BF47CA2D}"/>
    <dgm:cxn modelId="{BB5C5B70-D147-41B8-A06E-D0667BEB5942}" type="presOf" srcId="{ADE0BBF0-E2D2-4121-947F-A1D2E72A6377}" destId="{51C294CA-98E8-4CB2-9487-B57DD9E45AF1}" srcOrd="0" destOrd="0" presId="urn:microsoft.com/office/officeart/2005/8/layout/hProcess6"/>
    <dgm:cxn modelId="{22B1E578-1F70-4F29-B08B-3E7A9138A0D1}" type="presOf" srcId="{F004A487-79FF-4A6B-9C08-95DE4F4B61FC}" destId="{107D063E-BCA3-4535-BAAE-BDE105EC7757}" srcOrd="0" destOrd="0" presId="urn:microsoft.com/office/officeart/2005/8/layout/hProcess6"/>
    <dgm:cxn modelId="{F5923E82-7A60-428B-A8AB-7A753EF670D8}" srcId="{A82214A7-667F-495E-A173-AC5869C08534}" destId="{D3A8B84B-C621-4574-BF96-F6031750F607}" srcOrd="1" destOrd="0" parTransId="{33F5EB7C-0E6D-4291-B01F-806F4D2B0015}" sibTransId="{0B782761-5432-47DE-880D-4C823930614F}"/>
    <dgm:cxn modelId="{40F69082-3279-498A-96E0-A695A1D97A2A}" type="presOf" srcId="{B6017646-031B-415B-B54F-D156260A7CA5}" destId="{68C0D1D9-121C-43F3-BC50-C1243447B3EF}" srcOrd="0" destOrd="0" presId="urn:microsoft.com/office/officeart/2005/8/layout/hProcess6"/>
    <dgm:cxn modelId="{86BB8FA3-41DE-4B9E-9235-CA1F3F441872}" type="presOf" srcId="{D3A8B84B-C621-4574-BF96-F6031750F607}" destId="{DCCA4E53-423A-41AD-854E-39FE2B745699}" srcOrd="1" destOrd="1" presId="urn:microsoft.com/office/officeart/2005/8/layout/hProcess6"/>
    <dgm:cxn modelId="{BFDBCFAB-8252-4155-8CDA-9C478CAB68FE}" srcId="{F004A487-79FF-4A6B-9C08-95DE4F4B61FC}" destId="{ADE0BBF0-E2D2-4121-947F-A1D2E72A6377}" srcOrd="2" destOrd="0" parTransId="{75DB39F3-488A-43D9-AAD3-6108849510F7}" sibTransId="{A79BAEE8-F549-4D4D-9C2E-CA4432FD1D1A}"/>
    <dgm:cxn modelId="{CC66A3B8-3429-4A25-8922-0DBF4B9FA938}" type="presOf" srcId="{A82214A7-667F-495E-A173-AC5869C08534}" destId="{E4C524FC-5CDB-4FBF-A48F-1111E098DE77}" srcOrd="0" destOrd="0" presId="urn:microsoft.com/office/officeart/2005/8/layout/hProcess6"/>
    <dgm:cxn modelId="{D6CB89CC-17D4-48EF-8F8B-F38704EF3E90}" srcId="{ADE0BBF0-E2D2-4121-947F-A1D2E72A6377}" destId="{B6017646-031B-415B-B54F-D156260A7CA5}" srcOrd="0" destOrd="0" parTransId="{B7FF1756-DD82-43CB-9080-5A941DA0C4A7}" sibTransId="{071FCBF4-F3A6-4B3D-91CE-24E217AB1BC6}"/>
    <dgm:cxn modelId="{DAD4E1D5-A2E2-4143-A9D4-2A439D4751A5}" type="presOf" srcId="{BD575A9C-C9D1-4A77-9BF4-A698FF3BF779}" destId="{8B1AA443-F6BB-4E09-8DD6-40B435505767}" srcOrd="0" destOrd="0" presId="urn:microsoft.com/office/officeart/2005/8/layout/hProcess6"/>
    <dgm:cxn modelId="{76F957D7-CDCA-4549-A691-2DE0B2412BC3}" type="presOf" srcId="{90B23BA8-BBC6-4D05-AF12-A4297D843364}" destId="{8B1AA443-F6BB-4E09-8DD6-40B435505767}" srcOrd="0" destOrd="2" presId="urn:microsoft.com/office/officeart/2005/8/layout/hProcess6"/>
    <dgm:cxn modelId="{9B566ADA-D3DD-468F-8285-36789ACC830F}" srcId="{F004A487-79FF-4A6B-9C08-95DE4F4B61FC}" destId="{1E7648BF-94C9-42F0-9C11-BC35255364F1}" srcOrd="3" destOrd="0" parTransId="{79F673D1-4A8B-4EF5-8999-AE4F84ED3AAA}" sibTransId="{51B0BDD6-8E5F-4DA0-8FBB-3FF889828F2E}"/>
    <dgm:cxn modelId="{77A54DE2-7CFD-4C6D-8F0A-6F03FFCAA5E6}" srcId="{A82214A7-667F-495E-A173-AC5869C08534}" destId="{90B23BA8-BBC6-4D05-AF12-A4297D843364}" srcOrd="2" destOrd="0" parTransId="{AC7216EB-2399-4B44-B8B0-912FA6648277}" sibTransId="{ED47AC75-B22F-48D9-8D4A-CFBC20EB52DB}"/>
    <dgm:cxn modelId="{67308AE4-AEA8-41F4-9D07-9F00DD75917E}" type="presOf" srcId="{B6017646-031B-415B-B54F-D156260A7CA5}" destId="{2ED75F56-39BD-4AA1-BFDA-A95CE40809E6}" srcOrd="1" destOrd="0" presId="urn:microsoft.com/office/officeart/2005/8/layout/hProcess6"/>
    <dgm:cxn modelId="{03605FEE-E7F6-4E11-B49D-7B151DA47720}" srcId="{F004A487-79FF-4A6B-9C08-95DE4F4B61FC}" destId="{A82214A7-667F-495E-A173-AC5869C08534}" srcOrd="1" destOrd="0" parTransId="{516EE86A-A206-46D9-A016-43FE2D39318E}" sibTransId="{82B6A08D-7E07-4694-B754-4FE819588BB8}"/>
    <dgm:cxn modelId="{FAC012F9-C225-40EC-AEAB-BC81895CF036}" srcId="{F004A487-79FF-4A6B-9C08-95DE4F4B61FC}" destId="{503CC76A-72DF-476F-84E2-34AC31BE1295}" srcOrd="0" destOrd="0" parTransId="{9C9CAB03-1ABE-48B6-B881-6ED724DC9432}" sibTransId="{12879333-5A80-43BB-B215-DDAC2FB9400C}"/>
    <dgm:cxn modelId="{7206C1F9-A63D-4F2A-A759-476770C042FC}" type="presOf" srcId="{1EB92CBC-5CEC-40CE-9CEB-570F8089B8D6}" destId="{A37F5105-481A-479B-9569-A74B4C51BC5D}" srcOrd="0" destOrd="0" presId="urn:microsoft.com/office/officeart/2005/8/layout/hProcess6"/>
    <dgm:cxn modelId="{59C908C7-7B61-4D52-B164-C7FA39CC9E6B}" type="presParOf" srcId="{107D063E-BCA3-4535-BAAE-BDE105EC7757}" destId="{7898CE43-0200-426F-9472-44925A5B26CC}" srcOrd="0" destOrd="0" presId="urn:microsoft.com/office/officeart/2005/8/layout/hProcess6"/>
    <dgm:cxn modelId="{F98BB29A-478E-4BBE-9593-B541B17B7961}" type="presParOf" srcId="{7898CE43-0200-426F-9472-44925A5B26CC}" destId="{0FD56728-F905-4082-98C9-8A269003928F}" srcOrd="0" destOrd="0" presId="urn:microsoft.com/office/officeart/2005/8/layout/hProcess6"/>
    <dgm:cxn modelId="{16533717-D318-4021-B2ED-AC5486E7A956}" type="presParOf" srcId="{7898CE43-0200-426F-9472-44925A5B26CC}" destId="{DEDEC934-5BD4-469A-9DEC-C19A9C28D07F}" srcOrd="1" destOrd="0" presId="urn:microsoft.com/office/officeart/2005/8/layout/hProcess6"/>
    <dgm:cxn modelId="{ED30A9DB-C422-4F25-9CC2-783D11736D23}" type="presParOf" srcId="{7898CE43-0200-426F-9472-44925A5B26CC}" destId="{7FD343D4-07AB-487F-95A7-15B0B55A33C9}" srcOrd="2" destOrd="0" presId="urn:microsoft.com/office/officeart/2005/8/layout/hProcess6"/>
    <dgm:cxn modelId="{A45BEF5C-F3D4-4672-BF21-15C49D24AC37}" type="presParOf" srcId="{7898CE43-0200-426F-9472-44925A5B26CC}" destId="{BAEAE9E9-4065-44AF-87CE-FF6373104FB0}" srcOrd="3" destOrd="0" presId="urn:microsoft.com/office/officeart/2005/8/layout/hProcess6"/>
    <dgm:cxn modelId="{4D6B8BF6-81C9-4C42-AAD3-D67184131FE9}" type="presParOf" srcId="{107D063E-BCA3-4535-BAAE-BDE105EC7757}" destId="{2FBD92F1-690A-47B9-964D-39BA9D62874B}" srcOrd="1" destOrd="0" presId="urn:microsoft.com/office/officeart/2005/8/layout/hProcess6"/>
    <dgm:cxn modelId="{E75B559F-89D2-451D-BD5F-152033FA9D94}" type="presParOf" srcId="{107D063E-BCA3-4535-BAAE-BDE105EC7757}" destId="{AD11C729-4E41-4744-B24F-F642001DE076}" srcOrd="2" destOrd="0" presId="urn:microsoft.com/office/officeart/2005/8/layout/hProcess6"/>
    <dgm:cxn modelId="{CF0D82AE-5776-48C1-9C04-B6A063D83F60}" type="presParOf" srcId="{AD11C729-4E41-4744-B24F-F642001DE076}" destId="{E5F17E63-55B3-42F9-81C7-98CE2BA581E9}" srcOrd="0" destOrd="0" presId="urn:microsoft.com/office/officeart/2005/8/layout/hProcess6"/>
    <dgm:cxn modelId="{D5E5FFCA-925A-4067-8E68-4C2AE7802640}" type="presParOf" srcId="{AD11C729-4E41-4744-B24F-F642001DE076}" destId="{8B1AA443-F6BB-4E09-8DD6-40B435505767}" srcOrd="1" destOrd="0" presId="urn:microsoft.com/office/officeart/2005/8/layout/hProcess6"/>
    <dgm:cxn modelId="{4571130A-27BB-4A9F-A7A2-4D0808D412D0}" type="presParOf" srcId="{AD11C729-4E41-4744-B24F-F642001DE076}" destId="{DCCA4E53-423A-41AD-854E-39FE2B745699}" srcOrd="2" destOrd="0" presId="urn:microsoft.com/office/officeart/2005/8/layout/hProcess6"/>
    <dgm:cxn modelId="{C8E0EAB8-39EF-4B33-A0FA-510A30B4CF4E}" type="presParOf" srcId="{AD11C729-4E41-4744-B24F-F642001DE076}" destId="{E4C524FC-5CDB-4FBF-A48F-1111E098DE77}" srcOrd="3" destOrd="0" presId="urn:microsoft.com/office/officeart/2005/8/layout/hProcess6"/>
    <dgm:cxn modelId="{258ADFC0-786D-4948-9117-287D32F64D19}" type="presParOf" srcId="{107D063E-BCA3-4535-BAAE-BDE105EC7757}" destId="{2F4703DA-915C-4069-8C57-5BC72794CDA7}" srcOrd="3" destOrd="0" presId="urn:microsoft.com/office/officeart/2005/8/layout/hProcess6"/>
    <dgm:cxn modelId="{F6600F5A-590F-439B-9DBE-03317E78681F}" type="presParOf" srcId="{107D063E-BCA3-4535-BAAE-BDE105EC7757}" destId="{A17584D6-37D8-44AC-8EC3-968030B3253C}" srcOrd="4" destOrd="0" presId="urn:microsoft.com/office/officeart/2005/8/layout/hProcess6"/>
    <dgm:cxn modelId="{4CFA379A-3604-400D-B5F8-8B8D5D3A85E1}" type="presParOf" srcId="{A17584D6-37D8-44AC-8EC3-968030B3253C}" destId="{673FB5D7-E389-42A4-B501-D2F33448AE80}" srcOrd="0" destOrd="0" presId="urn:microsoft.com/office/officeart/2005/8/layout/hProcess6"/>
    <dgm:cxn modelId="{FCA182A9-5F8D-4B22-8AB4-4B72ABAFA2A2}" type="presParOf" srcId="{A17584D6-37D8-44AC-8EC3-968030B3253C}" destId="{68C0D1D9-121C-43F3-BC50-C1243447B3EF}" srcOrd="1" destOrd="0" presId="urn:microsoft.com/office/officeart/2005/8/layout/hProcess6"/>
    <dgm:cxn modelId="{D0BA4A1B-7515-49AA-8736-FB2B2F0CD59A}" type="presParOf" srcId="{A17584D6-37D8-44AC-8EC3-968030B3253C}" destId="{2ED75F56-39BD-4AA1-BFDA-A95CE40809E6}" srcOrd="2" destOrd="0" presId="urn:microsoft.com/office/officeart/2005/8/layout/hProcess6"/>
    <dgm:cxn modelId="{27EC8A8E-8D3E-4B38-BF3A-CA4630912697}" type="presParOf" srcId="{A17584D6-37D8-44AC-8EC3-968030B3253C}" destId="{51C294CA-98E8-4CB2-9487-B57DD9E45AF1}" srcOrd="3" destOrd="0" presId="urn:microsoft.com/office/officeart/2005/8/layout/hProcess6"/>
    <dgm:cxn modelId="{646A1B43-D27E-494F-9B3E-82A4A6A2E5E8}" type="presParOf" srcId="{107D063E-BCA3-4535-BAAE-BDE105EC7757}" destId="{2CF1CEBB-BDED-4D07-B653-8A5F60527D97}" srcOrd="5" destOrd="0" presId="urn:microsoft.com/office/officeart/2005/8/layout/hProcess6"/>
    <dgm:cxn modelId="{50EB1103-61E4-41DA-9817-108F9C4D436F}" type="presParOf" srcId="{107D063E-BCA3-4535-BAAE-BDE105EC7757}" destId="{0B2F1388-3763-4CB5-8728-F26AB6B2A813}" srcOrd="6" destOrd="0" presId="urn:microsoft.com/office/officeart/2005/8/layout/hProcess6"/>
    <dgm:cxn modelId="{24F91FD0-E130-4E89-B163-DF84DC5F9F5F}" type="presParOf" srcId="{0B2F1388-3763-4CB5-8728-F26AB6B2A813}" destId="{8078F95A-9083-4602-B37F-66D84ABFD8F3}" srcOrd="0" destOrd="0" presId="urn:microsoft.com/office/officeart/2005/8/layout/hProcess6"/>
    <dgm:cxn modelId="{1C66F5C8-6D76-469C-977B-8B67B8520A4C}" type="presParOf" srcId="{0B2F1388-3763-4CB5-8728-F26AB6B2A813}" destId="{A37F5105-481A-479B-9569-A74B4C51BC5D}" srcOrd="1" destOrd="0" presId="urn:microsoft.com/office/officeart/2005/8/layout/hProcess6"/>
    <dgm:cxn modelId="{ED01E92B-EE84-4FB1-93B3-C34D49F79A27}" type="presParOf" srcId="{0B2F1388-3763-4CB5-8728-F26AB6B2A813}" destId="{86B4106B-70C9-4682-9DF7-B326DFC5C72F}" srcOrd="2" destOrd="0" presId="urn:microsoft.com/office/officeart/2005/8/layout/hProcess6"/>
    <dgm:cxn modelId="{D8404F10-A080-43FE-BBF5-6C554383CE63}" type="presParOf" srcId="{0B2F1388-3763-4CB5-8728-F26AB6B2A813}" destId="{F6650D0E-07D0-4E34-B500-2D188C10023C}" srcOrd="3" destOrd="0" presId="urn:microsoft.com/office/officeart/2005/8/layout/hProcess6"/>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EC934-5BD4-469A-9DEC-C19A9C28D07F}">
      <dsp:nvSpPr>
        <dsp:cNvPr id="0" name=""/>
        <dsp:cNvSpPr/>
      </dsp:nvSpPr>
      <dsp:spPr>
        <a:xfrm>
          <a:off x="792764" y="1672553"/>
          <a:ext cx="2164119" cy="1220203"/>
        </a:xfrm>
        <a:prstGeom prst="rightArrow">
          <a:avLst>
            <a:gd name="adj1" fmla="val 70000"/>
            <a:gd name="adj2" fmla="val 50000"/>
          </a:avLst>
        </a:prstGeom>
        <a:solidFill>
          <a:srgbClr val="E1B7D8">
            <a:alpha val="89804"/>
          </a:srgb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Arial" panose="020B0604020202020204" pitchFamily="34" charset="0"/>
              <a:cs typeface="Arial" panose="020B0604020202020204" pitchFamily="34" charset="0"/>
            </a:rPr>
            <a:t>Maths</a:t>
          </a:r>
        </a:p>
        <a:p>
          <a:pPr marL="0" lvl="0" indent="0" algn="ctr" defTabSz="711200">
            <a:lnSpc>
              <a:spcPct val="90000"/>
            </a:lnSpc>
            <a:spcBef>
              <a:spcPct val="0"/>
            </a:spcBef>
            <a:spcAft>
              <a:spcPct val="35000"/>
            </a:spcAft>
            <a:buNone/>
          </a:pPr>
          <a:r>
            <a:rPr lang="en-GB" sz="1600" b="1" kern="1200" dirty="0">
              <a:latin typeface="Arial" panose="020B0604020202020204" pitchFamily="34" charset="0"/>
              <a:cs typeface="Arial" panose="020B0604020202020204" pitchFamily="34" charset="0"/>
            </a:rPr>
            <a:t>Sciences</a:t>
          </a:r>
        </a:p>
        <a:p>
          <a:pPr marL="0" lvl="0" indent="0" algn="ctr" defTabSz="711200">
            <a:lnSpc>
              <a:spcPct val="90000"/>
            </a:lnSpc>
            <a:spcBef>
              <a:spcPct val="0"/>
            </a:spcBef>
            <a:spcAft>
              <a:spcPct val="35000"/>
            </a:spcAft>
            <a:buNone/>
          </a:pPr>
          <a:r>
            <a:rPr lang="en-GB" sz="1600" b="1" kern="1200" dirty="0">
              <a:latin typeface="Arial" panose="020B0604020202020204" pitchFamily="34" charset="0"/>
              <a:cs typeface="Arial" panose="020B0604020202020204" pitchFamily="34" charset="0"/>
            </a:rPr>
            <a:t>Technology</a:t>
          </a:r>
        </a:p>
      </dsp:txBody>
      <dsp:txXfrm>
        <a:off x="1333793" y="1855583"/>
        <a:ext cx="1196018" cy="854143"/>
      </dsp:txXfrm>
    </dsp:sp>
    <dsp:sp modelId="{BAEAE9E9-4065-44AF-87CE-FF6373104FB0}">
      <dsp:nvSpPr>
        <dsp:cNvPr id="0" name=""/>
        <dsp:cNvSpPr/>
      </dsp:nvSpPr>
      <dsp:spPr>
        <a:xfrm>
          <a:off x="0" y="1743087"/>
          <a:ext cx="1433128" cy="1201844"/>
        </a:xfrm>
        <a:prstGeom prst="ellipse">
          <a:avLst/>
        </a:prstGeom>
        <a:solidFill>
          <a:srgbClr val="8A58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bg1"/>
              </a:solidFill>
              <a:latin typeface="Arial" panose="020B0604020202020204" pitchFamily="34" charset="0"/>
              <a:cs typeface="Arial" panose="020B0604020202020204" pitchFamily="34" charset="0"/>
            </a:rPr>
            <a:t>GCSEs</a:t>
          </a:r>
        </a:p>
      </dsp:txBody>
      <dsp:txXfrm>
        <a:off x="209877" y="1919093"/>
        <a:ext cx="1013374" cy="849832"/>
      </dsp:txXfrm>
    </dsp:sp>
    <dsp:sp modelId="{8B1AA443-F6BB-4E09-8DD6-40B435505767}">
      <dsp:nvSpPr>
        <dsp:cNvPr id="0" name=""/>
        <dsp:cNvSpPr/>
      </dsp:nvSpPr>
      <dsp:spPr>
        <a:xfrm>
          <a:off x="3739754" y="1249345"/>
          <a:ext cx="2373259" cy="1217662"/>
        </a:xfrm>
        <a:prstGeom prst="rightArrow">
          <a:avLst>
            <a:gd name="adj1" fmla="val 70000"/>
            <a:gd name="adj2" fmla="val 50000"/>
          </a:avLst>
        </a:prstGeom>
        <a:solidFill>
          <a:srgbClr val="E17F9B">
            <a:alpha val="89804"/>
          </a:srgbClr>
        </a:solidFill>
        <a:ln w="12700" cap="flat" cmpd="sng" algn="ctr">
          <a:solidFill>
            <a:schemeClr val="accent4">
              <a:tint val="40000"/>
              <a:alpha val="90000"/>
              <a:hueOff val="3620642"/>
              <a:satOff val="-17082"/>
              <a:lumOff val="-6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FontTx/>
            <a:buNone/>
          </a:pPr>
          <a:r>
            <a:rPr lang="en-GB" sz="1600" b="1" kern="1200" dirty="0">
              <a:latin typeface="Arial" panose="020B0604020202020204" pitchFamily="34" charset="0"/>
              <a:cs typeface="Arial" panose="020B0604020202020204" pitchFamily="34" charset="0"/>
            </a:rPr>
            <a:t>Maths</a:t>
          </a:r>
        </a:p>
        <a:p>
          <a:pPr marL="171450" lvl="1" indent="-171450" algn="l" defTabSz="711200">
            <a:lnSpc>
              <a:spcPct val="90000"/>
            </a:lnSpc>
            <a:spcBef>
              <a:spcPct val="0"/>
            </a:spcBef>
            <a:spcAft>
              <a:spcPct val="15000"/>
            </a:spcAft>
            <a:buFontTx/>
            <a:buNone/>
          </a:pPr>
          <a:r>
            <a:rPr lang="en-GB" sz="1600" b="1" kern="1200" dirty="0">
              <a:latin typeface="Arial" panose="020B0604020202020204" pitchFamily="34" charset="0"/>
              <a:cs typeface="Arial" panose="020B0604020202020204" pitchFamily="34" charset="0"/>
            </a:rPr>
            <a:t>Sciences</a:t>
          </a:r>
        </a:p>
        <a:p>
          <a:pPr marL="171450" lvl="1" indent="-171450" algn="l" defTabSz="711200">
            <a:lnSpc>
              <a:spcPct val="90000"/>
            </a:lnSpc>
            <a:spcBef>
              <a:spcPct val="0"/>
            </a:spcBef>
            <a:spcAft>
              <a:spcPct val="15000"/>
            </a:spcAft>
            <a:buFontTx/>
            <a:buNone/>
          </a:pPr>
          <a:r>
            <a:rPr lang="en-GB" sz="1600" b="1" kern="1200" dirty="0">
              <a:latin typeface="Arial" panose="020B0604020202020204" pitchFamily="34" charset="0"/>
              <a:cs typeface="Arial" panose="020B0604020202020204" pitchFamily="34" charset="0"/>
            </a:rPr>
            <a:t>Engineering</a:t>
          </a:r>
        </a:p>
      </dsp:txBody>
      <dsp:txXfrm>
        <a:off x="4333069" y="1431994"/>
        <a:ext cx="1353762" cy="852364"/>
      </dsp:txXfrm>
    </dsp:sp>
    <dsp:sp modelId="{E4C524FC-5CDB-4FBF-A48F-1111E098DE77}">
      <dsp:nvSpPr>
        <dsp:cNvPr id="0" name=""/>
        <dsp:cNvSpPr/>
      </dsp:nvSpPr>
      <dsp:spPr>
        <a:xfrm>
          <a:off x="2703068" y="1108274"/>
          <a:ext cx="1491948" cy="1206922"/>
        </a:xfrm>
        <a:prstGeom prst="ellipse">
          <a:avLst/>
        </a:prstGeom>
        <a:solidFill>
          <a:srgbClr val="E937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bg1"/>
              </a:solidFill>
              <a:latin typeface="Arial" panose="020B0604020202020204" pitchFamily="34" charset="0"/>
              <a:cs typeface="Arial" panose="020B0604020202020204" pitchFamily="34" charset="0"/>
            </a:rPr>
            <a:t>A-levels</a:t>
          </a:r>
        </a:p>
      </dsp:txBody>
      <dsp:txXfrm>
        <a:off x="2921559" y="1285024"/>
        <a:ext cx="1054966" cy="853422"/>
      </dsp:txXfrm>
    </dsp:sp>
    <dsp:sp modelId="{68C0D1D9-121C-43F3-BC50-C1243447B3EF}">
      <dsp:nvSpPr>
        <dsp:cNvPr id="0" name=""/>
        <dsp:cNvSpPr/>
      </dsp:nvSpPr>
      <dsp:spPr>
        <a:xfrm>
          <a:off x="6863925" y="1557905"/>
          <a:ext cx="2602172" cy="1676687"/>
        </a:xfrm>
        <a:prstGeom prst="rightArrow">
          <a:avLst>
            <a:gd name="adj1" fmla="val 70000"/>
            <a:gd name="adj2" fmla="val 50000"/>
          </a:avLst>
        </a:prstGeom>
        <a:solidFill>
          <a:srgbClr val="A53959">
            <a:alpha val="90000"/>
          </a:srgbClr>
        </a:solidFill>
        <a:ln w="12700" cap="flat" cmpd="sng" algn="ctr">
          <a:solidFill>
            <a:schemeClr val="accent4">
              <a:tint val="40000"/>
              <a:alpha val="90000"/>
              <a:hueOff val="7241284"/>
              <a:satOff val="-34163"/>
              <a:lumOff val="-12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Arial" panose="020B0604020202020204" pitchFamily="34" charset="0"/>
              <a:cs typeface="Arial" panose="020B0604020202020204" pitchFamily="34" charset="0"/>
            </a:rPr>
            <a:t>Maths</a:t>
          </a:r>
        </a:p>
        <a:p>
          <a:pPr marL="0" lvl="0" indent="0" algn="ctr" defTabSz="711200">
            <a:lnSpc>
              <a:spcPct val="90000"/>
            </a:lnSpc>
            <a:spcBef>
              <a:spcPct val="0"/>
            </a:spcBef>
            <a:spcAft>
              <a:spcPct val="35000"/>
            </a:spcAft>
            <a:buNone/>
          </a:pPr>
          <a:r>
            <a:rPr lang="en-GB" sz="1600" b="1" kern="1200" dirty="0">
              <a:latin typeface="Arial" panose="020B0604020202020204" pitchFamily="34" charset="0"/>
              <a:cs typeface="Arial" panose="020B0604020202020204" pitchFamily="34" charset="0"/>
            </a:rPr>
            <a:t>Engineering</a:t>
          </a:r>
        </a:p>
        <a:p>
          <a:pPr marL="0" lvl="0" indent="0" algn="ctr" defTabSz="711200">
            <a:lnSpc>
              <a:spcPct val="90000"/>
            </a:lnSpc>
            <a:spcBef>
              <a:spcPct val="0"/>
            </a:spcBef>
            <a:spcAft>
              <a:spcPct val="35000"/>
            </a:spcAft>
            <a:buNone/>
          </a:pPr>
          <a:r>
            <a:rPr lang="en-GB" sz="1600" b="1" kern="1200" dirty="0">
              <a:latin typeface="Arial" panose="020B0604020202020204" pitchFamily="34" charset="0"/>
              <a:cs typeface="Arial" panose="020B0604020202020204" pitchFamily="34" charset="0"/>
            </a:rPr>
            <a:t>Sciences</a:t>
          </a:r>
        </a:p>
        <a:p>
          <a:pPr marL="0" lvl="0" indent="0" algn="ctr" defTabSz="711200">
            <a:lnSpc>
              <a:spcPct val="90000"/>
            </a:lnSpc>
            <a:spcBef>
              <a:spcPct val="0"/>
            </a:spcBef>
            <a:spcAft>
              <a:spcPct val="35000"/>
            </a:spcAft>
            <a:buNone/>
          </a:pPr>
          <a:r>
            <a:rPr lang="en-GB" sz="1600" b="1" kern="1200" dirty="0">
              <a:latin typeface="Arial" panose="020B0604020202020204" pitchFamily="34" charset="0"/>
              <a:cs typeface="Arial" panose="020B0604020202020204" pitchFamily="34" charset="0"/>
            </a:rPr>
            <a:t>Computing</a:t>
          </a:r>
        </a:p>
      </dsp:txBody>
      <dsp:txXfrm>
        <a:off x="7514468" y="1809408"/>
        <a:ext cx="1364789" cy="1173681"/>
      </dsp:txXfrm>
    </dsp:sp>
    <dsp:sp modelId="{51C294CA-98E8-4CB2-9487-B57DD9E45AF1}">
      <dsp:nvSpPr>
        <dsp:cNvPr id="0" name=""/>
        <dsp:cNvSpPr/>
      </dsp:nvSpPr>
      <dsp:spPr>
        <a:xfrm>
          <a:off x="5930844" y="1656185"/>
          <a:ext cx="1503728" cy="1393533"/>
        </a:xfrm>
        <a:prstGeom prst="ellipse">
          <a:avLst/>
        </a:prstGeom>
        <a:solidFill>
          <a:srgbClr val="6B35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bg1"/>
              </a:solidFill>
              <a:latin typeface="Arial" panose="020B0604020202020204" pitchFamily="34" charset="0"/>
              <a:cs typeface="Arial" panose="020B0604020202020204" pitchFamily="34" charset="0"/>
            </a:rPr>
            <a:t>Degree</a:t>
          </a:r>
        </a:p>
      </dsp:txBody>
      <dsp:txXfrm>
        <a:off x="6151060" y="1860263"/>
        <a:ext cx="1063296" cy="985377"/>
      </dsp:txXfrm>
    </dsp:sp>
    <dsp:sp modelId="{A37F5105-481A-479B-9569-A74B4C51BC5D}">
      <dsp:nvSpPr>
        <dsp:cNvPr id="0" name=""/>
        <dsp:cNvSpPr/>
      </dsp:nvSpPr>
      <dsp:spPr>
        <a:xfrm>
          <a:off x="3906180" y="2448269"/>
          <a:ext cx="2273053" cy="847249"/>
        </a:xfrm>
        <a:prstGeom prst="rightArrow">
          <a:avLst>
            <a:gd name="adj1" fmla="val 70000"/>
            <a:gd name="adj2" fmla="val 50000"/>
          </a:avLst>
        </a:prstGeom>
        <a:solidFill>
          <a:srgbClr val="E5C7DF">
            <a:alpha val="89804"/>
          </a:srgb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0" lvl="0" indent="0" algn="l" defTabSz="711200">
            <a:lnSpc>
              <a:spcPct val="90000"/>
            </a:lnSpc>
            <a:spcBef>
              <a:spcPct val="0"/>
            </a:spcBef>
            <a:spcAft>
              <a:spcPct val="35000"/>
            </a:spcAft>
            <a:buNone/>
          </a:pPr>
          <a:r>
            <a:rPr lang="en-GB" sz="1600" b="1" kern="1200" dirty="0">
              <a:latin typeface="Arial" panose="020B0604020202020204" pitchFamily="34" charset="0"/>
              <a:cs typeface="Arial" panose="020B0604020202020204" pitchFamily="34" charset="0"/>
            </a:rPr>
            <a:t>Engineering</a:t>
          </a:r>
        </a:p>
      </dsp:txBody>
      <dsp:txXfrm>
        <a:off x="4474444" y="2575356"/>
        <a:ext cx="1408252" cy="593075"/>
      </dsp:txXfrm>
    </dsp:sp>
    <dsp:sp modelId="{F6650D0E-07D0-4E34-B500-2D188C10023C}">
      <dsp:nvSpPr>
        <dsp:cNvPr id="0" name=""/>
        <dsp:cNvSpPr/>
      </dsp:nvSpPr>
      <dsp:spPr>
        <a:xfrm>
          <a:off x="2615324" y="2307363"/>
          <a:ext cx="1919838" cy="1335151"/>
        </a:xfrm>
        <a:prstGeom prst="ellipse">
          <a:avLst/>
        </a:prstGeom>
        <a:solidFill>
          <a:srgbClr val="A539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bg1"/>
              </a:solidFill>
              <a:latin typeface="Arial" panose="020B0604020202020204" pitchFamily="34" charset="0"/>
              <a:cs typeface="Arial" panose="020B0604020202020204" pitchFamily="34" charset="0"/>
            </a:rPr>
            <a:t>BTEC   </a:t>
          </a:r>
        </a:p>
        <a:p>
          <a:pPr marL="0" lvl="0" indent="0" algn="ctr" defTabSz="889000">
            <a:lnSpc>
              <a:spcPct val="90000"/>
            </a:lnSpc>
            <a:spcBef>
              <a:spcPct val="0"/>
            </a:spcBef>
            <a:spcAft>
              <a:spcPct val="35000"/>
            </a:spcAft>
            <a:buNone/>
          </a:pPr>
          <a:r>
            <a:rPr lang="en-GB" sz="2000" b="1" kern="1200" dirty="0">
              <a:solidFill>
                <a:schemeClr val="bg1"/>
              </a:solidFill>
              <a:latin typeface="Arial" panose="020B0604020202020204" pitchFamily="34" charset="0"/>
              <a:cs typeface="Arial" panose="020B0604020202020204" pitchFamily="34" charset="0"/>
            </a:rPr>
            <a:t>T-levels apprenticeship</a:t>
          </a:r>
        </a:p>
      </dsp:txBody>
      <dsp:txXfrm>
        <a:off x="2896478" y="2502891"/>
        <a:ext cx="1357530" cy="94409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31ECB2-9893-42EE-A77E-DA13E321D8A9}" type="datetimeFigureOut">
              <a:rPr lang="en-GB" smtClean="0"/>
              <a:t>03/09/2020</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87CC65-1F46-4EB8-856E-D07FEEDE49BE}" type="slidenum">
              <a:rPr lang="en-GB" smtClean="0"/>
              <a:t>‹#›</a:t>
            </a:fld>
            <a:endParaRPr lang="en-GB"/>
          </a:p>
        </p:txBody>
      </p:sp>
    </p:spTree>
    <p:extLst>
      <p:ext uri="{BB962C8B-B14F-4D97-AF65-F5344CB8AC3E}">
        <p14:creationId xmlns:p14="http://schemas.microsoft.com/office/powerpoint/2010/main" val="1683748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I will talk about Routes into STEM</a:t>
            </a:r>
          </a:p>
        </p:txBody>
      </p:sp>
      <p:sp>
        <p:nvSpPr>
          <p:cNvPr id="4" name="Slide Number Placeholder 3"/>
          <p:cNvSpPr>
            <a:spLocks noGrp="1"/>
          </p:cNvSpPr>
          <p:nvPr>
            <p:ph type="sldNum" sz="quarter" idx="5"/>
          </p:nvPr>
        </p:nvSpPr>
        <p:spPr/>
        <p:txBody>
          <a:bodyPr/>
          <a:lstStyle/>
          <a:p>
            <a:fld id="{6587CC65-1F46-4EB8-856E-D07FEEDE49BE}" type="slidenum">
              <a:rPr lang="en-GB" smtClean="0"/>
              <a:t>1</a:t>
            </a:fld>
            <a:endParaRPr lang="en-GB"/>
          </a:p>
        </p:txBody>
      </p:sp>
    </p:spTree>
    <p:extLst>
      <p:ext uri="{BB962C8B-B14F-4D97-AF65-F5344CB8AC3E}">
        <p14:creationId xmlns:p14="http://schemas.microsoft.com/office/powerpoint/2010/main" val="1608590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should consider many aspects of a career before deciding on which to go into. You may consider how interesting the job is, opportunities for promotion and what you are good at.  Money isn’t the only factor.  However, if you are interested in STEM, you will be happy to know these are well paid careers. Here are some examples of STEM careers and the average pay.  There are many opportunities to increase this pay with experience.</a:t>
            </a:r>
          </a:p>
        </p:txBody>
      </p:sp>
      <p:sp>
        <p:nvSpPr>
          <p:cNvPr id="4" name="Slide Number Placeholder 3"/>
          <p:cNvSpPr>
            <a:spLocks noGrp="1"/>
          </p:cNvSpPr>
          <p:nvPr>
            <p:ph type="sldNum" sz="quarter" idx="5"/>
          </p:nvPr>
        </p:nvSpPr>
        <p:spPr/>
        <p:txBody>
          <a:bodyPr/>
          <a:lstStyle/>
          <a:p>
            <a:fld id="{6587CC65-1F46-4EB8-856E-D07FEEDE49BE}" type="slidenum">
              <a:rPr lang="en-GB" smtClean="0"/>
              <a:t>10</a:t>
            </a:fld>
            <a:endParaRPr lang="en-GB"/>
          </a:p>
        </p:txBody>
      </p:sp>
    </p:spTree>
    <p:extLst>
      <p:ext uri="{BB962C8B-B14F-4D97-AF65-F5344CB8AC3E}">
        <p14:creationId xmlns:p14="http://schemas.microsoft.com/office/powerpoint/2010/main" val="2593941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careers using computers and mathematics. A Web Developer may be responsible for designing websites and project managing.  They could also work in a large team with web designers, project managers and animators for designing websites and apps. Most would have a degree in computer science.  Their starting salaries can range from £25,000 and £37,000.  The need for Security Analysts is growing.  Governments and companies need to make sure their data is secure.  These jobs pay well with starting salaries at £40,000 in some firms.</a:t>
            </a:r>
          </a:p>
        </p:txBody>
      </p:sp>
      <p:sp>
        <p:nvSpPr>
          <p:cNvPr id="4" name="Slide Number Placeholder 3"/>
          <p:cNvSpPr>
            <a:spLocks noGrp="1"/>
          </p:cNvSpPr>
          <p:nvPr>
            <p:ph type="sldNum" sz="quarter" idx="5"/>
          </p:nvPr>
        </p:nvSpPr>
        <p:spPr/>
        <p:txBody>
          <a:bodyPr/>
          <a:lstStyle/>
          <a:p>
            <a:fld id="{6587CC65-1F46-4EB8-856E-D07FEEDE49BE}" type="slidenum">
              <a:rPr lang="en-GB" smtClean="0"/>
              <a:t>11</a:t>
            </a:fld>
            <a:endParaRPr lang="en-GB"/>
          </a:p>
        </p:txBody>
      </p:sp>
    </p:spTree>
    <p:extLst>
      <p:ext uri="{BB962C8B-B14F-4D97-AF65-F5344CB8AC3E}">
        <p14:creationId xmlns:p14="http://schemas.microsoft.com/office/powerpoint/2010/main" val="1756892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Architects and Engineers are responsible for building and creating so many parts of our cities, medicines and technology we use.  Look at the key words describing their roles and their salaries. </a:t>
            </a:r>
          </a:p>
        </p:txBody>
      </p:sp>
      <p:sp>
        <p:nvSpPr>
          <p:cNvPr id="4" name="Slide Number Placeholder 3"/>
          <p:cNvSpPr>
            <a:spLocks noGrp="1"/>
          </p:cNvSpPr>
          <p:nvPr>
            <p:ph type="sldNum" sz="quarter" idx="5"/>
          </p:nvPr>
        </p:nvSpPr>
        <p:spPr/>
        <p:txBody>
          <a:bodyPr/>
          <a:lstStyle/>
          <a:p>
            <a:fld id="{6587CC65-1F46-4EB8-856E-D07FEEDE49BE}" type="slidenum">
              <a:rPr lang="en-GB" smtClean="0"/>
              <a:t>12</a:t>
            </a:fld>
            <a:endParaRPr lang="en-GB"/>
          </a:p>
        </p:txBody>
      </p:sp>
    </p:spTree>
    <p:extLst>
      <p:ext uri="{BB962C8B-B14F-4D97-AF65-F5344CB8AC3E}">
        <p14:creationId xmlns:p14="http://schemas.microsoft.com/office/powerpoint/2010/main" val="1205010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Life, physical and social science are also part of STEM.  Zoologists and Forest Conservationist are just two of the jobs available. </a:t>
            </a:r>
          </a:p>
        </p:txBody>
      </p:sp>
      <p:sp>
        <p:nvSpPr>
          <p:cNvPr id="4" name="Slide Number Placeholder 3"/>
          <p:cNvSpPr>
            <a:spLocks noGrp="1"/>
          </p:cNvSpPr>
          <p:nvPr>
            <p:ph type="sldNum" sz="quarter" idx="5"/>
          </p:nvPr>
        </p:nvSpPr>
        <p:spPr/>
        <p:txBody>
          <a:bodyPr/>
          <a:lstStyle/>
          <a:p>
            <a:fld id="{6587CC65-1F46-4EB8-856E-D07FEEDE49BE}" type="slidenum">
              <a:rPr lang="en-GB" smtClean="0"/>
              <a:t>13</a:t>
            </a:fld>
            <a:endParaRPr lang="en-GB"/>
          </a:p>
        </p:txBody>
      </p:sp>
    </p:spTree>
    <p:extLst>
      <p:ext uri="{BB962C8B-B14F-4D97-AF65-F5344CB8AC3E}">
        <p14:creationId xmlns:p14="http://schemas.microsoft.com/office/powerpoint/2010/main" val="3245481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we should look at the courses you may need to get into STEM careers.</a:t>
            </a:r>
          </a:p>
        </p:txBody>
      </p:sp>
      <p:sp>
        <p:nvSpPr>
          <p:cNvPr id="4" name="Slide Number Placeholder 3"/>
          <p:cNvSpPr>
            <a:spLocks noGrp="1"/>
          </p:cNvSpPr>
          <p:nvPr>
            <p:ph type="sldNum" sz="quarter" idx="5"/>
          </p:nvPr>
        </p:nvSpPr>
        <p:spPr/>
        <p:txBody>
          <a:bodyPr/>
          <a:lstStyle/>
          <a:p>
            <a:fld id="{6587CC65-1F46-4EB8-856E-D07FEEDE49BE}" type="slidenum">
              <a:rPr lang="en-GB" smtClean="0"/>
              <a:t>14</a:t>
            </a:fld>
            <a:endParaRPr lang="en-GB"/>
          </a:p>
        </p:txBody>
      </p:sp>
    </p:spTree>
    <p:extLst>
      <p:ext uri="{BB962C8B-B14F-4D97-AF65-F5344CB8AC3E}">
        <p14:creationId xmlns:p14="http://schemas.microsoft.com/office/powerpoint/2010/main" val="3489076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are considering a career in STEM you need to study specific subjects.  You study Maths and Sciences as part of your GCSEs.  To continue into a job in STEM you may want to consider studying a science subject and Maths at A-level.  A few sixth forms also offer engineering at A-level.  The new T-levels and level 3 BTEC diplomas and apprenticeships also offer engineering as a subject.  There are routes into STEM careers with or without a degree. There are some advantages of studying a degree for professional careers.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7CC65-1F46-4EB8-856E-D07FEEDE49B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235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Charlotte is an example of someone who studied a degree at university to get into an engineering career.  Look at Charlotte’s story to find out more about the skills she has, her job and how she got into her career.  She even says what she started earning as a salary. </a:t>
            </a:r>
          </a:p>
        </p:txBody>
      </p:sp>
      <p:sp>
        <p:nvSpPr>
          <p:cNvPr id="4" name="Slide Number Placeholder 3"/>
          <p:cNvSpPr>
            <a:spLocks noGrp="1"/>
          </p:cNvSpPr>
          <p:nvPr>
            <p:ph type="sldNum" sz="quarter" idx="5"/>
          </p:nvPr>
        </p:nvSpPr>
        <p:spPr/>
        <p:txBody>
          <a:bodyPr/>
          <a:lstStyle/>
          <a:p>
            <a:fld id="{6587CC65-1F46-4EB8-856E-D07FEEDE49BE}" type="slidenum">
              <a:rPr lang="en-GB" smtClean="0"/>
              <a:t>16</a:t>
            </a:fld>
            <a:endParaRPr lang="en-GB"/>
          </a:p>
        </p:txBody>
      </p:sp>
    </p:spTree>
    <p:extLst>
      <p:ext uri="{BB962C8B-B14F-4D97-AF65-F5344CB8AC3E}">
        <p14:creationId xmlns:p14="http://schemas.microsoft.com/office/powerpoint/2010/main" val="1633159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Gemma got into a career in engineering without a degree. She started with an apprenticeship in engineering.  You can decide the route you want to choose.  Look at the details above to find out more about what Gemma does, her skills and her route in. She also says how much she earns. </a:t>
            </a:r>
          </a:p>
        </p:txBody>
      </p:sp>
      <p:sp>
        <p:nvSpPr>
          <p:cNvPr id="4" name="Slide Number Placeholder 3"/>
          <p:cNvSpPr>
            <a:spLocks noGrp="1"/>
          </p:cNvSpPr>
          <p:nvPr>
            <p:ph type="sldNum" sz="quarter" idx="5"/>
          </p:nvPr>
        </p:nvSpPr>
        <p:spPr/>
        <p:txBody>
          <a:bodyPr/>
          <a:lstStyle/>
          <a:p>
            <a:fld id="{6587CC65-1F46-4EB8-856E-D07FEEDE49BE}" type="slidenum">
              <a:rPr lang="en-GB" smtClean="0"/>
              <a:t>17</a:t>
            </a:fld>
            <a:endParaRPr lang="en-GB"/>
          </a:p>
        </p:txBody>
      </p:sp>
    </p:spTree>
    <p:extLst>
      <p:ext uri="{BB962C8B-B14F-4D97-AF65-F5344CB8AC3E}">
        <p14:creationId xmlns:p14="http://schemas.microsoft.com/office/powerpoint/2010/main" val="4199088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 next slide there are many different careers listed in blue writing.  The degree subjects are in red.  Work in pairs or on your own if you are at home.  Think about what degrees you need to get into the careers.  Then check your answers by looking on a careers website. The National Careers Service is a good place to start.  You can type in the name of the career on ‘explore careers’. It will give you information on what qualifications you need to get into different careers. If the career isn’t listed, then look on another careers websites.  There are many to choose from such as careerpilot.org.uk. </a:t>
            </a:r>
          </a:p>
        </p:txBody>
      </p:sp>
      <p:sp>
        <p:nvSpPr>
          <p:cNvPr id="4" name="Slide Number Placeholder 3"/>
          <p:cNvSpPr>
            <a:spLocks noGrp="1"/>
          </p:cNvSpPr>
          <p:nvPr>
            <p:ph type="sldNum" sz="quarter" idx="5"/>
          </p:nvPr>
        </p:nvSpPr>
        <p:spPr/>
        <p:txBody>
          <a:bodyPr/>
          <a:lstStyle/>
          <a:p>
            <a:fld id="{6587CC65-1F46-4EB8-856E-D07FEEDE49BE}" type="slidenum">
              <a:rPr lang="en-GB" smtClean="0"/>
              <a:t>18</a:t>
            </a:fld>
            <a:endParaRPr lang="en-GB"/>
          </a:p>
        </p:txBody>
      </p:sp>
    </p:spTree>
    <p:extLst>
      <p:ext uri="{BB962C8B-B14F-4D97-AF65-F5344CB8AC3E}">
        <p14:creationId xmlns:p14="http://schemas.microsoft.com/office/powerpoint/2010/main" val="3813061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the careers are listed in blue.  After matching the degrees and careers you may be surprised by some of the answers. Sometimes there are more than one route in.  Here are the answers:</a:t>
            </a:r>
          </a:p>
          <a:p>
            <a:r>
              <a:rPr lang="en-GB" sz="1200" kern="1200" dirty="0">
                <a:solidFill>
                  <a:schemeClr val="tx1"/>
                </a:solidFill>
                <a:effectLst/>
                <a:latin typeface="+mn-lt"/>
                <a:ea typeface="+mn-ea"/>
                <a:cs typeface="+mn-cs"/>
              </a:rPr>
              <a:t>Flavourist – A food science or biochemistry degree is usually required</a:t>
            </a:r>
          </a:p>
          <a:p>
            <a:r>
              <a:rPr lang="en-GB" sz="1200" kern="1200" dirty="0">
                <a:solidFill>
                  <a:schemeClr val="tx1"/>
                </a:solidFill>
                <a:effectLst/>
                <a:latin typeface="+mn-lt"/>
                <a:ea typeface="+mn-ea"/>
                <a:cs typeface="+mn-cs"/>
              </a:rPr>
              <a:t>Rollercoaster engineers usually have a structural engineering degree</a:t>
            </a:r>
          </a:p>
          <a:p>
            <a:r>
              <a:rPr lang="en-GB" sz="1200" kern="1200" dirty="0">
                <a:solidFill>
                  <a:schemeClr val="tx1"/>
                </a:solidFill>
                <a:effectLst/>
                <a:latin typeface="+mn-lt"/>
                <a:ea typeface="+mn-ea"/>
                <a:cs typeface="+mn-cs"/>
              </a:rPr>
              <a:t>Underwater archaeologist – There are many degrees you can choose for this career such as -geology, geophysics, oceanography and other earth sciences as well as chemistry and biology.</a:t>
            </a:r>
          </a:p>
          <a:p>
            <a:r>
              <a:rPr lang="en-GB" sz="1200" kern="1200" dirty="0">
                <a:solidFill>
                  <a:schemeClr val="tx1"/>
                </a:solidFill>
                <a:effectLst/>
                <a:latin typeface="+mn-lt"/>
                <a:ea typeface="+mn-ea"/>
                <a:cs typeface="+mn-cs"/>
              </a:rPr>
              <a:t>Pyrotechnic engineer – you would normally need a chemical engineering degree</a:t>
            </a:r>
          </a:p>
          <a:p>
            <a:r>
              <a:rPr lang="en-GB" sz="1200" kern="1200" dirty="0">
                <a:solidFill>
                  <a:schemeClr val="tx1"/>
                </a:solidFill>
                <a:effectLst/>
                <a:latin typeface="+mn-lt"/>
                <a:ea typeface="+mn-ea"/>
                <a:cs typeface="+mn-cs"/>
              </a:rPr>
              <a:t>Cryptographer- usually require a computer science degree</a:t>
            </a:r>
          </a:p>
          <a:p>
            <a:r>
              <a:rPr lang="en-GB" sz="1200" kern="1200" dirty="0">
                <a:solidFill>
                  <a:schemeClr val="tx1"/>
                </a:solidFill>
                <a:effectLst/>
                <a:latin typeface="+mn-lt"/>
                <a:ea typeface="+mn-ea"/>
                <a:cs typeface="+mn-cs"/>
              </a:rPr>
              <a:t>Forensic scientist – Several degrees are useful to enter this career such as chemistry, biochemistry, life sciences, applied sciences, medical sciences or forensic science.</a:t>
            </a:r>
          </a:p>
          <a:p>
            <a:r>
              <a:rPr lang="en-GB" sz="1200" kern="1200" dirty="0">
                <a:solidFill>
                  <a:schemeClr val="tx1"/>
                </a:solidFill>
                <a:effectLst/>
                <a:latin typeface="+mn-lt"/>
                <a:ea typeface="+mn-ea"/>
                <a:cs typeface="+mn-cs"/>
              </a:rPr>
              <a:t>Transport planner – A geography, economics, civil engineering or environmental studies degree</a:t>
            </a:r>
          </a:p>
          <a:p>
            <a:r>
              <a:rPr lang="en-GB" sz="1200" kern="1200" dirty="0">
                <a:solidFill>
                  <a:schemeClr val="tx1"/>
                </a:solidFill>
                <a:effectLst/>
                <a:latin typeface="+mn-lt"/>
                <a:ea typeface="+mn-ea"/>
                <a:cs typeface="+mn-cs"/>
              </a:rPr>
              <a:t>Investment Banker – There are many ways into banking, but an economics, maths, business studies, accountancy or finance degree is an advantage.</a:t>
            </a:r>
          </a:p>
          <a:p>
            <a:r>
              <a:rPr lang="en-GB" sz="1200" kern="1200" dirty="0">
                <a:solidFill>
                  <a:schemeClr val="tx1"/>
                </a:solidFill>
                <a:effectLst/>
                <a:latin typeface="+mn-lt"/>
                <a:ea typeface="+mn-ea"/>
                <a:cs typeface="+mn-cs"/>
              </a:rPr>
              <a:t>Financial Advisor – There are many ways into this career, but many working in this area have an accounting, business management or finance degree.</a:t>
            </a:r>
          </a:p>
          <a:p>
            <a:r>
              <a:rPr lang="en-GB" sz="1200" kern="1200" dirty="0">
                <a:solidFill>
                  <a:schemeClr val="tx1"/>
                </a:solidFill>
                <a:effectLst/>
                <a:latin typeface="+mn-lt"/>
                <a:ea typeface="+mn-ea"/>
                <a:cs typeface="+mn-cs"/>
              </a:rPr>
              <a:t>Ethical Hacker –  Most people working in this career have a computer science, cyber security or maths degree.</a:t>
            </a:r>
          </a:p>
          <a:p>
            <a:r>
              <a:rPr lang="en-GB" sz="1200" kern="1200" dirty="0">
                <a:solidFill>
                  <a:schemeClr val="tx1"/>
                </a:solidFill>
                <a:effectLst/>
                <a:latin typeface="+mn-lt"/>
                <a:ea typeface="+mn-ea"/>
                <a:cs typeface="+mn-cs"/>
              </a:rPr>
              <a:t>Were you surprised by some of the answers? As you can see there are usually more than one way into a STEM career. </a:t>
            </a:r>
            <a:endParaRPr lang="en-GB" dirty="0"/>
          </a:p>
        </p:txBody>
      </p:sp>
      <p:sp>
        <p:nvSpPr>
          <p:cNvPr id="4" name="Slide Number Placeholder 3"/>
          <p:cNvSpPr>
            <a:spLocks noGrp="1"/>
          </p:cNvSpPr>
          <p:nvPr>
            <p:ph type="sldNum" sz="quarter" idx="5"/>
          </p:nvPr>
        </p:nvSpPr>
        <p:spPr/>
        <p:txBody>
          <a:bodyPr/>
          <a:lstStyle/>
          <a:p>
            <a:fld id="{6587CC65-1F46-4EB8-856E-D07FEEDE49BE}" type="slidenum">
              <a:rPr lang="en-GB" smtClean="0"/>
              <a:t>19</a:t>
            </a:fld>
            <a:endParaRPr lang="en-GB"/>
          </a:p>
        </p:txBody>
      </p:sp>
    </p:spTree>
    <p:extLst>
      <p:ext uri="{BB962C8B-B14F-4D97-AF65-F5344CB8AC3E}">
        <p14:creationId xmlns:p14="http://schemas.microsoft.com/office/powerpoint/2010/main" val="3005272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session I will cover, what is STEM, What Careers are available and How to get into STEM. This should give you a good insight into STEM and routes in.</a:t>
            </a:r>
          </a:p>
        </p:txBody>
      </p:sp>
      <p:sp>
        <p:nvSpPr>
          <p:cNvPr id="4" name="Slide Number Placeholder 3"/>
          <p:cNvSpPr>
            <a:spLocks noGrp="1"/>
          </p:cNvSpPr>
          <p:nvPr>
            <p:ph type="sldNum" sz="quarter" idx="5"/>
          </p:nvPr>
        </p:nvSpPr>
        <p:spPr/>
        <p:txBody>
          <a:bodyPr/>
          <a:lstStyle/>
          <a:p>
            <a:fld id="{6587CC65-1F46-4EB8-856E-D07FEEDE49BE}" type="slidenum">
              <a:rPr lang="en-GB" smtClean="0"/>
              <a:t>2</a:t>
            </a:fld>
            <a:endParaRPr lang="en-GB"/>
          </a:p>
        </p:txBody>
      </p:sp>
    </p:spTree>
    <p:extLst>
      <p:ext uri="{BB962C8B-B14F-4D97-AF65-F5344CB8AC3E}">
        <p14:creationId xmlns:p14="http://schemas.microsoft.com/office/powerpoint/2010/main" val="1438880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listening.  Please visit our website for more useful links and resources.  If you have a question you can contact us via our Twitter handle.  Please click on ‘Tell us what you think’ to answer a short survey. The information you give will help us to support students and develop more resources.</a:t>
            </a:r>
          </a:p>
        </p:txBody>
      </p:sp>
      <p:sp>
        <p:nvSpPr>
          <p:cNvPr id="4" name="Slide Number Placeholder 3"/>
          <p:cNvSpPr>
            <a:spLocks noGrp="1"/>
          </p:cNvSpPr>
          <p:nvPr>
            <p:ph type="sldNum" sz="quarter" idx="5"/>
          </p:nvPr>
        </p:nvSpPr>
        <p:spPr/>
        <p:txBody>
          <a:bodyPr/>
          <a:lstStyle/>
          <a:p>
            <a:fld id="{6587CC65-1F46-4EB8-856E-D07FEEDE49BE}" type="slidenum">
              <a:rPr lang="en-GB" smtClean="0"/>
              <a:t>20</a:t>
            </a:fld>
            <a:endParaRPr lang="en-GB"/>
          </a:p>
        </p:txBody>
      </p:sp>
    </p:spTree>
    <p:extLst>
      <p:ext uri="{BB962C8B-B14F-4D97-AF65-F5344CB8AC3E}">
        <p14:creationId xmlns:p14="http://schemas.microsoft.com/office/powerpoint/2010/main" val="2941021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you know what STEM stands for?  How does this relate to the world around us?  Is STEM important for our day to day lives?</a:t>
            </a:r>
          </a:p>
        </p:txBody>
      </p:sp>
      <p:sp>
        <p:nvSpPr>
          <p:cNvPr id="4" name="Slide Number Placeholder 3"/>
          <p:cNvSpPr>
            <a:spLocks noGrp="1"/>
          </p:cNvSpPr>
          <p:nvPr>
            <p:ph type="sldNum" sz="quarter" idx="5"/>
          </p:nvPr>
        </p:nvSpPr>
        <p:spPr/>
        <p:txBody>
          <a:bodyPr/>
          <a:lstStyle/>
          <a:p>
            <a:fld id="{6587CC65-1F46-4EB8-856E-D07FEEDE49BE}" type="slidenum">
              <a:rPr lang="en-GB" smtClean="0"/>
              <a:t>3</a:t>
            </a:fld>
            <a:endParaRPr lang="en-GB"/>
          </a:p>
        </p:txBody>
      </p:sp>
    </p:spTree>
    <p:extLst>
      <p:ext uri="{BB962C8B-B14F-4D97-AF65-F5344CB8AC3E}">
        <p14:creationId xmlns:p14="http://schemas.microsoft.com/office/powerpoint/2010/main" val="447783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STEM stands for Science, Technology, Engineering and Maths.  If you are interested in how the world works and solving problems you may be interested in a STEM related job or career.</a:t>
            </a:r>
          </a:p>
          <a:p>
            <a:r>
              <a:rPr lang="en-GB" dirty="0"/>
              <a:t>Problem solving is used by STEM professionals.  They create new things, items that exist and figure out how to make them better for the world we live in. </a:t>
            </a:r>
          </a:p>
        </p:txBody>
      </p:sp>
      <p:sp>
        <p:nvSpPr>
          <p:cNvPr id="4" name="Slide Number Placeholder 3"/>
          <p:cNvSpPr>
            <a:spLocks noGrp="1"/>
          </p:cNvSpPr>
          <p:nvPr>
            <p:ph type="sldNum" sz="quarter" idx="5"/>
          </p:nvPr>
        </p:nvSpPr>
        <p:spPr/>
        <p:txBody>
          <a:bodyPr/>
          <a:lstStyle/>
          <a:p>
            <a:fld id="{6587CC65-1F46-4EB8-856E-D07FEEDE49BE}" type="slidenum">
              <a:rPr lang="en-GB" smtClean="0"/>
              <a:t>4</a:t>
            </a:fld>
            <a:endParaRPr lang="en-GB"/>
          </a:p>
        </p:txBody>
      </p:sp>
    </p:spTree>
    <p:extLst>
      <p:ext uri="{BB962C8B-B14F-4D97-AF65-F5344CB8AC3E}">
        <p14:creationId xmlns:p14="http://schemas.microsoft.com/office/powerpoint/2010/main" val="3003532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Science, Technology, Engineering and Maths shape our lives in many ways.  Most of the things we use in our day to day lives have been created by a scientist, engineer or someone who uses technology and maths in their work.  Look around the room you are in and think of what objects relate to STEM.  Write a list on a piece of paper and share with the person next to you.  Use these questions to consider how STEM is used in your room.</a:t>
            </a:r>
          </a:p>
        </p:txBody>
      </p:sp>
      <p:sp>
        <p:nvSpPr>
          <p:cNvPr id="4" name="Slide Number Placeholder 3"/>
          <p:cNvSpPr>
            <a:spLocks noGrp="1"/>
          </p:cNvSpPr>
          <p:nvPr>
            <p:ph type="sldNum" sz="quarter" idx="5"/>
          </p:nvPr>
        </p:nvSpPr>
        <p:spPr/>
        <p:txBody>
          <a:bodyPr/>
          <a:lstStyle/>
          <a:p>
            <a:fld id="{6587CC65-1F46-4EB8-856E-D07FEEDE49BE}" type="slidenum">
              <a:rPr lang="en-GB" smtClean="0"/>
              <a:t>5</a:t>
            </a:fld>
            <a:endParaRPr lang="en-GB"/>
          </a:p>
        </p:txBody>
      </p:sp>
    </p:spTree>
    <p:extLst>
      <p:ext uri="{BB962C8B-B14F-4D97-AF65-F5344CB8AC3E}">
        <p14:creationId xmlns:p14="http://schemas.microsoft.com/office/powerpoint/2010/main" val="189193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of the products you use have been created by scientists and engineers.  These include toys, kitchen gadgets, appliances and much more. The buildings we live, learn and work in are overseen by engineers that make sure they are designed, safe and fit for use.  Mathematicians and people who work in computing create apps and web content for our computers and phones. These are just some of the examples of how STEM touches our lives.</a:t>
            </a:r>
          </a:p>
        </p:txBody>
      </p:sp>
      <p:sp>
        <p:nvSpPr>
          <p:cNvPr id="4" name="Slide Number Placeholder 3"/>
          <p:cNvSpPr>
            <a:spLocks noGrp="1"/>
          </p:cNvSpPr>
          <p:nvPr>
            <p:ph type="sldNum" sz="quarter" idx="5"/>
          </p:nvPr>
        </p:nvSpPr>
        <p:spPr/>
        <p:txBody>
          <a:bodyPr/>
          <a:lstStyle/>
          <a:p>
            <a:fld id="{6587CC65-1F46-4EB8-856E-D07FEEDE49BE}" type="slidenum">
              <a:rPr lang="en-GB" smtClean="0"/>
              <a:t>6</a:t>
            </a:fld>
            <a:endParaRPr lang="en-GB"/>
          </a:p>
        </p:txBody>
      </p:sp>
    </p:spTree>
    <p:extLst>
      <p:ext uri="{BB962C8B-B14F-4D97-AF65-F5344CB8AC3E}">
        <p14:creationId xmlns:p14="http://schemas.microsoft.com/office/powerpoint/2010/main" val="1732959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are STEM careers? STEM careers are varied.  There may be careers that surprise you as you didn’t realise they were STEM.</a:t>
            </a:r>
          </a:p>
        </p:txBody>
      </p:sp>
      <p:sp>
        <p:nvSpPr>
          <p:cNvPr id="4" name="Slide Number Placeholder 3"/>
          <p:cNvSpPr>
            <a:spLocks noGrp="1"/>
          </p:cNvSpPr>
          <p:nvPr>
            <p:ph type="sldNum" sz="quarter" idx="5"/>
          </p:nvPr>
        </p:nvSpPr>
        <p:spPr/>
        <p:txBody>
          <a:bodyPr/>
          <a:lstStyle/>
          <a:p>
            <a:fld id="{6587CC65-1F46-4EB8-856E-D07FEEDE49BE}" type="slidenum">
              <a:rPr lang="en-GB" smtClean="0"/>
              <a:t>7</a:t>
            </a:fld>
            <a:endParaRPr lang="en-GB"/>
          </a:p>
        </p:txBody>
      </p:sp>
    </p:spTree>
    <p:extLst>
      <p:ext uri="{BB962C8B-B14F-4D97-AF65-F5344CB8AC3E}">
        <p14:creationId xmlns:p14="http://schemas.microsoft.com/office/powerpoint/2010/main" val="589385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skills you have and what you study now and in the future can lead you into a STEM related job.  Using computing, digital, problem solving and maths skills in your daily lives can be beneficial to getting into STEM jobs.  I will talk more about the pathways into STEM later in this presentation. There are many benefits to working in STEM.</a:t>
            </a:r>
          </a:p>
        </p:txBody>
      </p:sp>
      <p:sp>
        <p:nvSpPr>
          <p:cNvPr id="4" name="Slide Number Placeholder 3"/>
          <p:cNvSpPr>
            <a:spLocks noGrp="1"/>
          </p:cNvSpPr>
          <p:nvPr>
            <p:ph type="sldNum" sz="quarter" idx="5"/>
          </p:nvPr>
        </p:nvSpPr>
        <p:spPr/>
        <p:txBody>
          <a:bodyPr/>
          <a:lstStyle/>
          <a:p>
            <a:fld id="{6587CC65-1F46-4EB8-856E-D07FEEDE49BE}" type="slidenum">
              <a:rPr lang="en-GB" smtClean="0"/>
              <a:t>8</a:t>
            </a:fld>
            <a:endParaRPr lang="en-GB"/>
          </a:p>
        </p:txBody>
      </p:sp>
    </p:spTree>
    <p:extLst>
      <p:ext uri="{BB962C8B-B14F-4D97-AF65-F5344CB8AC3E}">
        <p14:creationId xmlns:p14="http://schemas.microsoft.com/office/powerpoint/2010/main" val="327544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the link to watch this video produced by STEM Learning to see the wide range of jobs related to STEM.  </a:t>
            </a:r>
          </a:p>
        </p:txBody>
      </p:sp>
      <p:sp>
        <p:nvSpPr>
          <p:cNvPr id="4" name="Slide Number Placeholder 3"/>
          <p:cNvSpPr>
            <a:spLocks noGrp="1"/>
          </p:cNvSpPr>
          <p:nvPr>
            <p:ph type="sldNum" sz="quarter" idx="5"/>
          </p:nvPr>
        </p:nvSpPr>
        <p:spPr/>
        <p:txBody>
          <a:bodyPr/>
          <a:lstStyle/>
          <a:p>
            <a:fld id="{6587CC65-1F46-4EB8-856E-D07FEEDE49BE}" type="slidenum">
              <a:rPr lang="en-GB" smtClean="0"/>
              <a:t>9</a:t>
            </a:fld>
            <a:endParaRPr lang="en-GB"/>
          </a:p>
        </p:txBody>
      </p:sp>
    </p:spTree>
    <p:extLst>
      <p:ext uri="{BB962C8B-B14F-4D97-AF65-F5344CB8AC3E}">
        <p14:creationId xmlns:p14="http://schemas.microsoft.com/office/powerpoint/2010/main" val="4013567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9C4ADA-FDBB-4660-A068-990C45311629}"/>
              </a:ext>
            </a:extLst>
          </p:cNvPr>
          <p:cNvSpPr>
            <a:spLocks noGrp="1"/>
          </p:cNvSpPr>
          <p:nvPr>
            <p:ph type="title"/>
          </p:nvPr>
        </p:nvSpPr>
        <p:spPr>
          <a:xfrm>
            <a:off x="838200" y="365127"/>
            <a:ext cx="10515600" cy="1325563"/>
          </a:xfrm>
          <a:prstGeom prst="rect">
            <a:avLst/>
          </a:prstGeom>
        </p:spPr>
        <p:txBody>
          <a:bodyPr/>
          <a:lstStyle>
            <a:lvl1pPr>
              <a:defRPr sz="3750" b="1"/>
            </a:lvl1pPr>
          </a:lstStyle>
          <a:p>
            <a:r>
              <a:rPr lang="en-US"/>
              <a:t>Click to edit Master title style</a:t>
            </a:r>
            <a:endParaRPr lang="en-GB"/>
          </a:p>
        </p:txBody>
      </p:sp>
      <p:sp>
        <p:nvSpPr>
          <p:cNvPr id="9" name="Text Placeholder 8">
            <a:extLst>
              <a:ext uri="{FF2B5EF4-FFF2-40B4-BE49-F238E27FC236}">
                <a16:creationId xmlns:a16="http://schemas.microsoft.com/office/drawing/2014/main" id="{B4010133-EE09-4484-83F8-599A6C332357}"/>
              </a:ext>
            </a:extLst>
          </p:cNvPr>
          <p:cNvSpPr>
            <a:spLocks noGrp="1"/>
          </p:cNvSpPr>
          <p:nvPr>
            <p:ph type="body" sz="quarter" idx="10"/>
          </p:nvPr>
        </p:nvSpPr>
        <p:spPr>
          <a:xfrm>
            <a:off x="838200" y="1857375"/>
            <a:ext cx="10515600" cy="4002088"/>
          </a:xfrm>
          <a:prstGeom prst="rect">
            <a:avLst/>
          </a:prstGeom>
        </p:spPr>
        <p:txBody>
          <a:bodyPr/>
          <a:lstStyle>
            <a:lvl1pPr>
              <a:defRPr sz="1800" b="1">
                <a:solidFill>
                  <a:srgbClr val="8A5873"/>
                </a:solidFill>
              </a:defRPr>
            </a:lvl1pPr>
            <a:lvl2pPr>
              <a:defRPr sz="1800" b="1">
                <a:solidFill>
                  <a:srgbClr val="8A5873"/>
                </a:solidFill>
              </a:defRPr>
            </a:lvl2pPr>
            <a:lvl3pPr>
              <a:defRPr sz="1800" b="1">
                <a:solidFill>
                  <a:srgbClr val="8A5873"/>
                </a:solidFill>
              </a:defRPr>
            </a:lvl3pPr>
            <a:lvl4pPr>
              <a:defRPr sz="1800" b="1">
                <a:solidFill>
                  <a:srgbClr val="8A5873"/>
                </a:solidFill>
              </a:defRPr>
            </a:lvl4pPr>
            <a:lvl5pPr>
              <a:defRPr sz="1800" b="1">
                <a:solidFill>
                  <a:srgbClr val="8A5873"/>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01372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D0CBA3-1D66-4167-991B-FB4000287B20}" type="datetimeFigureOut">
              <a:rPr lang="en-GB" smtClean="0"/>
              <a:t>03/09/2020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5D19CA3-3ED2-43D1-BF6A-5551C40D7F95}" type="slidenum">
              <a:rPr lang="en-GB" smtClean="0"/>
              <a:t>‹#›</a:t>
            </a:fld>
            <a:endParaRPr lang="en-GB"/>
          </a:p>
        </p:txBody>
      </p:sp>
    </p:spTree>
    <p:extLst>
      <p:ext uri="{BB962C8B-B14F-4D97-AF65-F5344CB8AC3E}">
        <p14:creationId xmlns:p14="http://schemas.microsoft.com/office/powerpoint/2010/main" val="3406359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D0CBA3-1D66-4167-991B-FB4000287B20}" type="datetimeFigureOut">
              <a:rPr lang="en-GB" smtClean="0"/>
              <a:t>03/09/2020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5D19CA3-3ED2-43D1-BF6A-5551C40D7F95}" type="slidenum">
              <a:rPr lang="en-GB" smtClean="0"/>
              <a:t>‹#›</a:t>
            </a:fld>
            <a:endParaRPr lang="en-GB"/>
          </a:p>
        </p:txBody>
      </p:sp>
    </p:spTree>
    <p:extLst>
      <p:ext uri="{BB962C8B-B14F-4D97-AF65-F5344CB8AC3E}">
        <p14:creationId xmlns:p14="http://schemas.microsoft.com/office/powerpoint/2010/main" val="75046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D0CBA3-1D66-4167-991B-FB4000287B20}" type="datetimeFigureOut">
              <a:rPr lang="en-GB" smtClean="0"/>
              <a:t>03/09/2020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D19CA3-3ED2-43D1-BF6A-5551C40D7F95}" type="slidenum">
              <a:rPr lang="en-GB" smtClean="0"/>
              <a:t>‹#›</a:t>
            </a:fld>
            <a:endParaRPr lang="en-GB"/>
          </a:p>
        </p:txBody>
      </p:sp>
    </p:spTree>
    <p:extLst>
      <p:ext uri="{BB962C8B-B14F-4D97-AF65-F5344CB8AC3E}">
        <p14:creationId xmlns:p14="http://schemas.microsoft.com/office/powerpoint/2010/main" val="989530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D0CBA3-1D66-4167-991B-FB4000287B20}" type="datetimeFigureOut">
              <a:rPr lang="en-GB" smtClean="0"/>
              <a:t>03/09/2020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D19CA3-3ED2-43D1-BF6A-5551C40D7F95}" type="slidenum">
              <a:rPr lang="en-GB" smtClean="0"/>
              <a:t>‹#›</a:t>
            </a:fld>
            <a:endParaRPr lang="en-GB"/>
          </a:p>
        </p:txBody>
      </p:sp>
    </p:spTree>
    <p:extLst>
      <p:ext uri="{BB962C8B-B14F-4D97-AF65-F5344CB8AC3E}">
        <p14:creationId xmlns:p14="http://schemas.microsoft.com/office/powerpoint/2010/main" val="441567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D0CBA3-1D66-4167-991B-FB4000287B20}" type="datetimeFigureOut">
              <a:rPr lang="en-GB" smtClean="0"/>
              <a:t>03/09/2020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D19CA3-3ED2-43D1-BF6A-5551C40D7F95}" type="slidenum">
              <a:rPr lang="en-GB" smtClean="0"/>
              <a:t>‹#›</a:t>
            </a:fld>
            <a:endParaRPr lang="en-GB"/>
          </a:p>
        </p:txBody>
      </p:sp>
    </p:spTree>
    <p:extLst>
      <p:ext uri="{BB962C8B-B14F-4D97-AF65-F5344CB8AC3E}">
        <p14:creationId xmlns:p14="http://schemas.microsoft.com/office/powerpoint/2010/main" val="2811229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D0CBA3-1D66-4167-991B-FB4000287B20}" type="datetimeFigureOut">
              <a:rPr lang="en-GB" smtClean="0"/>
              <a:t>03/09/2020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D19CA3-3ED2-43D1-BF6A-5551C40D7F95}" type="slidenum">
              <a:rPr lang="en-GB" smtClean="0"/>
              <a:t>‹#›</a:t>
            </a:fld>
            <a:endParaRPr lang="en-GB"/>
          </a:p>
        </p:txBody>
      </p:sp>
    </p:spTree>
    <p:extLst>
      <p:ext uri="{BB962C8B-B14F-4D97-AF65-F5344CB8AC3E}">
        <p14:creationId xmlns:p14="http://schemas.microsoft.com/office/powerpoint/2010/main" val="2129947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8A5873"/>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926F3361-9F1F-40D9-BA07-D9F16844BA27}"/>
              </a:ext>
            </a:extLst>
          </p:cNvPr>
          <p:cNvSpPr>
            <a:spLocks noGrp="1"/>
          </p:cNvSpPr>
          <p:nvPr>
            <p:ph type="body" sz="quarter" idx="10"/>
          </p:nvPr>
        </p:nvSpPr>
        <p:spPr>
          <a:xfrm>
            <a:off x="784225" y="1790700"/>
            <a:ext cx="10636250" cy="4124908"/>
          </a:xfrm>
          <a:prstGeom prst="rect">
            <a:avLst/>
          </a:prstGeom>
        </p:spPr>
        <p:txBody>
          <a:bodyPr/>
          <a:lstStyle>
            <a:lvl1pPr>
              <a:defRPr sz="2400" b="1">
                <a:solidFill>
                  <a:schemeClr val="bg1"/>
                </a:solidFill>
                <a:latin typeface="+mn-lt"/>
              </a:defRPr>
            </a:lvl1pPr>
            <a:lvl2pPr>
              <a:defRPr sz="2400" b="1">
                <a:solidFill>
                  <a:schemeClr val="bg1"/>
                </a:solidFill>
                <a:latin typeface="+mn-lt"/>
              </a:defRPr>
            </a:lvl2pPr>
            <a:lvl3pPr>
              <a:defRPr sz="2400" b="1">
                <a:solidFill>
                  <a:schemeClr val="bg1"/>
                </a:solidFill>
                <a:latin typeface="+mn-lt"/>
              </a:defRPr>
            </a:lvl3pPr>
            <a:lvl4pPr>
              <a:defRPr sz="2400" b="1">
                <a:solidFill>
                  <a:schemeClr val="bg1"/>
                </a:solidFill>
                <a:latin typeface="+mn-lt"/>
              </a:defRPr>
            </a:lvl4pPr>
            <a:lvl5pPr>
              <a:defRPr sz="2400" b="1">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F1874924-807A-4A0E-8E01-08BF20E8FECC}"/>
              </a:ext>
            </a:extLst>
          </p:cNvPr>
          <p:cNvSpPr>
            <a:spLocks noGrp="1"/>
          </p:cNvSpPr>
          <p:nvPr>
            <p:ph type="title"/>
          </p:nvPr>
        </p:nvSpPr>
        <p:spPr>
          <a:xfrm>
            <a:off x="784225" y="365125"/>
            <a:ext cx="10636250" cy="1325563"/>
          </a:xfrm>
          <a:prstGeom prst="rect">
            <a:avLst/>
          </a:prstGeom>
        </p:spPr>
        <p:txBody>
          <a:bodyPr/>
          <a:lstStyle>
            <a:lvl1pPr>
              <a:defRPr sz="50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089048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5293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82746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51107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791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38205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49128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57249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83117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848914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697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64751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63335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7B3A0CD-EA1B-4366-9D69-A8521BBF4A2C}"/>
              </a:ext>
            </a:extLst>
          </p:cNvPr>
          <p:cNvSpPr>
            <a:spLocks noGrp="1"/>
          </p:cNvSpPr>
          <p:nvPr>
            <p:ph type="title"/>
          </p:nvPr>
        </p:nvSpPr>
        <p:spPr>
          <a:xfrm>
            <a:off x="660919" y="4097372"/>
            <a:ext cx="10515600" cy="1325563"/>
          </a:xfrm>
          <a:prstGeom prst="rect">
            <a:avLst/>
          </a:prstGeom>
        </p:spPr>
        <p:txBody>
          <a:bodyPr/>
          <a:lstStyle>
            <a:lvl1pPr>
              <a:defRPr sz="3750" b="1"/>
            </a:lvl1pPr>
          </a:lstStyle>
          <a:p>
            <a:r>
              <a:rPr lang="en-US"/>
              <a:t>Click to edit Master title style</a:t>
            </a:r>
            <a:endParaRPr lang="en-GB"/>
          </a:p>
        </p:txBody>
      </p:sp>
    </p:spTree>
    <p:extLst>
      <p:ext uri="{BB962C8B-B14F-4D97-AF65-F5344CB8AC3E}">
        <p14:creationId xmlns:p14="http://schemas.microsoft.com/office/powerpoint/2010/main" val="39787759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D78ADA-C4D3-9A46-A8B1-89F9F44D22EF}" type="datetimeFigureOut">
              <a:rPr lang="en-GB" smtClean="0"/>
              <a:t>03/09/2020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EECA18-AC1B-F64B-8059-4917E07D7433}" type="slidenum">
              <a:rPr lang="en-GB" smtClean="0"/>
              <a:t>‹#›</a:t>
            </a:fld>
            <a:endParaRPr lang="en-GB"/>
          </a:p>
        </p:txBody>
      </p:sp>
    </p:spTree>
    <p:extLst>
      <p:ext uri="{BB962C8B-B14F-4D97-AF65-F5344CB8AC3E}">
        <p14:creationId xmlns:p14="http://schemas.microsoft.com/office/powerpoint/2010/main" val="1407341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2CCA8-D9F9-2A43-9090-81E156F5213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D01054B4-2D04-4748-9383-CF8977B81D9B}"/>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738178-A9E0-A24C-9EA6-091930C101DA}"/>
              </a:ext>
            </a:extLst>
          </p:cNvPr>
          <p:cNvSpPr>
            <a:spLocks noGrp="1"/>
          </p:cNvSpPr>
          <p:nvPr>
            <p:ph type="dt" sz="half" idx="10"/>
          </p:nvPr>
        </p:nvSpPr>
        <p:spPr/>
        <p:txBody>
          <a:bodyPr/>
          <a:lstStyle/>
          <a:p>
            <a:fld id="{81D78ADA-C4D3-9A46-A8B1-89F9F44D22EF}" type="datetimeFigureOut">
              <a:rPr lang="en-GB" smtClean="0"/>
              <a:t>03/09/2020</a:t>
            </a:fld>
            <a:endParaRPr lang="en-GB"/>
          </a:p>
        </p:txBody>
      </p:sp>
      <p:sp>
        <p:nvSpPr>
          <p:cNvPr id="5" name="Footer Placeholder 4">
            <a:extLst>
              <a:ext uri="{FF2B5EF4-FFF2-40B4-BE49-F238E27FC236}">
                <a16:creationId xmlns:a16="http://schemas.microsoft.com/office/drawing/2014/main" id="{24DD17BA-E227-874A-87C4-5AE2397C0F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E24EDD-BED5-9E46-B751-D65C343D2EFD}"/>
              </a:ext>
            </a:extLst>
          </p:cNvPr>
          <p:cNvSpPr>
            <a:spLocks noGrp="1"/>
          </p:cNvSpPr>
          <p:nvPr>
            <p:ph type="sldNum" sz="quarter" idx="12"/>
          </p:nvPr>
        </p:nvSpPr>
        <p:spPr/>
        <p:txBody>
          <a:bodyPr/>
          <a:lstStyle/>
          <a:p>
            <a:fld id="{ABEECA18-AC1B-F64B-8059-4917E07D7433}" type="slidenum">
              <a:rPr lang="en-GB" smtClean="0"/>
              <a:t>‹#›</a:t>
            </a:fld>
            <a:endParaRPr lang="en-GB"/>
          </a:p>
        </p:txBody>
      </p:sp>
    </p:spTree>
    <p:extLst>
      <p:ext uri="{BB962C8B-B14F-4D97-AF65-F5344CB8AC3E}">
        <p14:creationId xmlns:p14="http://schemas.microsoft.com/office/powerpoint/2010/main" val="24511073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43096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779133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918457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4529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7324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0428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521488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83608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803933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67829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8A5873"/>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6471FA7-3818-41E3-B76E-BB9FF839682D}"/>
              </a:ext>
            </a:extLst>
          </p:cNvPr>
          <p:cNvSpPr>
            <a:spLocks noGrp="1"/>
          </p:cNvSpPr>
          <p:nvPr>
            <p:ph type="body" sz="quarter" idx="10"/>
          </p:nvPr>
        </p:nvSpPr>
        <p:spPr>
          <a:xfrm>
            <a:off x="784225" y="1790702"/>
            <a:ext cx="10636251" cy="2398713"/>
          </a:xfrm>
          <a:prstGeom prst="rect">
            <a:avLst/>
          </a:prstGeom>
        </p:spPr>
        <p:txBody>
          <a:bodyPr/>
          <a:lstStyle>
            <a:lvl1pPr>
              <a:defRPr sz="1800" b="1">
                <a:solidFill>
                  <a:schemeClr val="bg1"/>
                </a:solidFill>
                <a:latin typeface="+mn-lt"/>
              </a:defRPr>
            </a:lvl1pPr>
            <a:lvl2pPr>
              <a:defRPr sz="1800" b="1">
                <a:solidFill>
                  <a:schemeClr val="bg1"/>
                </a:solidFill>
                <a:latin typeface="+mn-lt"/>
              </a:defRPr>
            </a:lvl2pPr>
            <a:lvl3pPr>
              <a:defRPr sz="1800" b="1">
                <a:solidFill>
                  <a:schemeClr val="bg1"/>
                </a:solidFill>
                <a:latin typeface="+mn-lt"/>
              </a:defRPr>
            </a:lvl3pPr>
            <a:lvl4pPr>
              <a:defRPr sz="1800" b="1">
                <a:solidFill>
                  <a:schemeClr val="bg1"/>
                </a:solidFill>
                <a:latin typeface="+mn-lt"/>
              </a:defRPr>
            </a:lvl4pPr>
            <a:lvl5pPr>
              <a:defRPr sz="1800" b="1">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11">
            <a:extLst>
              <a:ext uri="{FF2B5EF4-FFF2-40B4-BE49-F238E27FC236}">
                <a16:creationId xmlns:a16="http://schemas.microsoft.com/office/drawing/2014/main" id="{513A2BAB-820F-4BD6-89A5-5CD699043830}"/>
              </a:ext>
            </a:extLst>
          </p:cNvPr>
          <p:cNvSpPr>
            <a:spLocks noGrp="1"/>
          </p:cNvSpPr>
          <p:nvPr>
            <p:ph type="title"/>
          </p:nvPr>
        </p:nvSpPr>
        <p:spPr>
          <a:xfrm>
            <a:off x="784225" y="365127"/>
            <a:ext cx="10636251" cy="1325563"/>
          </a:xfrm>
          <a:prstGeom prst="rect">
            <a:avLst/>
          </a:prstGeom>
        </p:spPr>
        <p:txBody>
          <a:bodyPr/>
          <a:lstStyle>
            <a:lvl1pPr>
              <a:defRPr sz="375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694103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9C4ADA-FDBB-4660-A068-990C45311629}"/>
              </a:ext>
            </a:extLst>
          </p:cNvPr>
          <p:cNvSpPr>
            <a:spLocks noGrp="1"/>
          </p:cNvSpPr>
          <p:nvPr>
            <p:ph type="title"/>
          </p:nvPr>
        </p:nvSpPr>
        <p:spPr>
          <a:xfrm>
            <a:off x="838200" y="365127"/>
            <a:ext cx="10515600" cy="1325563"/>
          </a:xfrm>
          <a:prstGeom prst="rect">
            <a:avLst/>
          </a:prstGeom>
        </p:spPr>
        <p:txBody>
          <a:bodyPr/>
          <a:lstStyle>
            <a:lvl1pPr>
              <a:defRPr sz="3750" b="1"/>
            </a:lvl1pPr>
          </a:lstStyle>
          <a:p>
            <a:r>
              <a:rPr lang="en-US"/>
              <a:t>Click to edit Master title style</a:t>
            </a:r>
            <a:endParaRPr lang="en-GB"/>
          </a:p>
        </p:txBody>
      </p:sp>
      <p:sp>
        <p:nvSpPr>
          <p:cNvPr id="9" name="Text Placeholder 8">
            <a:extLst>
              <a:ext uri="{FF2B5EF4-FFF2-40B4-BE49-F238E27FC236}">
                <a16:creationId xmlns:a16="http://schemas.microsoft.com/office/drawing/2014/main" id="{B4010133-EE09-4484-83F8-599A6C332357}"/>
              </a:ext>
            </a:extLst>
          </p:cNvPr>
          <p:cNvSpPr>
            <a:spLocks noGrp="1"/>
          </p:cNvSpPr>
          <p:nvPr>
            <p:ph type="body" sz="quarter" idx="10"/>
          </p:nvPr>
        </p:nvSpPr>
        <p:spPr>
          <a:xfrm>
            <a:off x="838200" y="1857375"/>
            <a:ext cx="10515600" cy="4002088"/>
          </a:xfrm>
          <a:prstGeom prst="rect">
            <a:avLst/>
          </a:prstGeom>
        </p:spPr>
        <p:txBody>
          <a:bodyPr/>
          <a:lstStyle>
            <a:lvl1pPr>
              <a:defRPr sz="1800" b="1">
                <a:solidFill>
                  <a:srgbClr val="8A5873"/>
                </a:solidFill>
              </a:defRPr>
            </a:lvl1pPr>
            <a:lvl2pPr>
              <a:defRPr sz="1800" b="1">
                <a:solidFill>
                  <a:srgbClr val="8A5873"/>
                </a:solidFill>
              </a:defRPr>
            </a:lvl2pPr>
            <a:lvl3pPr>
              <a:defRPr sz="1800" b="1">
                <a:solidFill>
                  <a:srgbClr val="8A5873"/>
                </a:solidFill>
              </a:defRPr>
            </a:lvl3pPr>
            <a:lvl4pPr>
              <a:defRPr sz="1800" b="1">
                <a:solidFill>
                  <a:srgbClr val="8A5873"/>
                </a:solidFill>
              </a:defRPr>
            </a:lvl4pPr>
            <a:lvl5pPr>
              <a:defRPr sz="1800" b="1">
                <a:solidFill>
                  <a:srgbClr val="8A5873"/>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919962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21340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51876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481499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362609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06344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351647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898787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720974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8867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D0CBA3-1D66-4167-991B-FB4000287B20}" type="datetimeFigureOut">
              <a:rPr lang="en-GB" smtClean="0"/>
              <a:t>03/09/2020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D19CA3-3ED2-43D1-BF6A-5551C40D7F95}" type="slidenum">
              <a:rPr lang="en-GB" smtClean="0"/>
              <a:t>‹#›</a:t>
            </a:fld>
            <a:endParaRPr lang="en-GB"/>
          </a:p>
        </p:txBody>
      </p:sp>
    </p:spTree>
    <p:extLst>
      <p:ext uri="{BB962C8B-B14F-4D97-AF65-F5344CB8AC3E}">
        <p14:creationId xmlns:p14="http://schemas.microsoft.com/office/powerpoint/2010/main" val="10071001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051350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73920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8A5873"/>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6471FA7-3818-41E3-B76E-BB9FF839682D}"/>
              </a:ext>
            </a:extLst>
          </p:cNvPr>
          <p:cNvSpPr>
            <a:spLocks noGrp="1"/>
          </p:cNvSpPr>
          <p:nvPr>
            <p:ph type="body" sz="quarter" idx="10"/>
          </p:nvPr>
        </p:nvSpPr>
        <p:spPr>
          <a:xfrm>
            <a:off x="784225" y="1790702"/>
            <a:ext cx="10636251" cy="2398713"/>
          </a:xfrm>
          <a:prstGeom prst="rect">
            <a:avLst/>
          </a:prstGeom>
        </p:spPr>
        <p:txBody>
          <a:bodyPr/>
          <a:lstStyle>
            <a:lvl1pPr>
              <a:defRPr sz="1800" b="1">
                <a:solidFill>
                  <a:schemeClr val="bg1"/>
                </a:solidFill>
                <a:latin typeface="+mn-lt"/>
              </a:defRPr>
            </a:lvl1pPr>
            <a:lvl2pPr>
              <a:defRPr sz="1800" b="1">
                <a:solidFill>
                  <a:schemeClr val="bg1"/>
                </a:solidFill>
                <a:latin typeface="+mn-lt"/>
              </a:defRPr>
            </a:lvl2pPr>
            <a:lvl3pPr>
              <a:defRPr sz="1800" b="1">
                <a:solidFill>
                  <a:schemeClr val="bg1"/>
                </a:solidFill>
                <a:latin typeface="+mn-lt"/>
              </a:defRPr>
            </a:lvl3pPr>
            <a:lvl4pPr>
              <a:defRPr sz="1800" b="1">
                <a:solidFill>
                  <a:schemeClr val="bg1"/>
                </a:solidFill>
                <a:latin typeface="+mn-lt"/>
              </a:defRPr>
            </a:lvl4pPr>
            <a:lvl5pPr>
              <a:defRPr sz="1800" b="1">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11">
            <a:extLst>
              <a:ext uri="{FF2B5EF4-FFF2-40B4-BE49-F238E27FC236}">
                <a16:creationId xmlns:a16="http://schemas.microsoft.com/office/drawing/2014/main" id="{513A2BAB-820F-4BD6-89A5-5CD699043830}"/>
              </a:ext>
            </a:extLst>
          </p:cNvPr>
          <p:cNvSpPr>
            <a:spLocks noGrp="1"/>
          </p:cNvSpPr>
          <p:nvPr>
            <p:ph type="title"/>
          </p:nvPr>
        </p:nvSpPr>
        <p:spPr>
          <a:xfrm>
            <a:off x="784225" y="365127"/>
            <a:ext cx="10636251" cy="1325563"/>
          </a:xfrm>
          <a:prstGeom prst="rect">
            <a:avLst/>
          </a:prstGeom>
        </p:spPr>
        <p:txBody>
          <a:bodyPr/>
          <a:lstStyle>
            <a:lvl1pPr>
              <a:defRPr sz="375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397204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D0CBA3-1D66-4167-991B-FB4000287B20}" type="datetimeFigureOut">
              <a:rPr lang="en-GB" smtClean="0"/>
              <a:t>03/09/2020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D19CA3-3ED2-43D1-BF6A-5551C40D7F95}" type="slidenum">
              <a:rPr lang="en-GB" smtClean="0"/>
              <a:t>‹#›</a:t>
            </a:fld>
            <a:endParaRPr lang="en-GB"/>
          </a:p>
        </p:txBody>
      </p:sp>
    </p:spTree>
    <p:extLst>
      <p:ext uri="{BB962C8B-B14F-4D97-AF65-F5344CB8AC3E}">
        <p14:creationId xmlns:p14="http://schemas.microsoft.com/office/powerpoint/2010/main" val="3616523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D0CBA3-1D66-4167-991B-FB4000287B20}" type="datetimeFigureOut">
              <a:rPr lang="en-GB" smtClean="0"/>
              <a:t>03/09/2020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D19CA3-3ED2-43D1-BF6A-5551C40D7F95}" type="slidenum">
              <a:rPr lang="en-GB" smtClean="0"/>
              <a:t>‹#›</a:t>
            </a:fld>
            <a:endParaRPr lang="en-GB"/>
          </a:p>
        </p:txBody>
      </p:sp>
    </p:spTree>
    <p:extLst>
      <p:ext uri="{BB962C8B-B14F-4D97-AF65-F5344CB8AC3E}">
        <p14:creationId xmlns:p14="http://schemas.microsoft.com/office/powerpoint/2010/main" val="3445413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0CBA3-1D66-4167-991B-FB4000287B20}" type="datetimeFigureOut">
              <a:rPr lang="en-GB" smtClean="0"/>
              <a:t>03/09/2020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D19CA3-3ED2-43D1-BF6A-5551C40D7F95}" type="slidenum">
              <a:rPr lang="en-GB" smtClean="0"/>
              <a:t>‹#›</a:t>
            </a:fld>
            <a:endParaRPr lang="en-GB"/>
          </a:p>
        </p:txBody>
      </p:sp>
    </p:spTree>
    <p:extLst>
      <p:ext uri="{BB962C8B-B14F-4D97-AF65-F5344CB8AC3E}">
        <p14:creationId xmlns:p14="http://schemas.microsoft.com/office/powerpoint/2010/main" val="3152265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D0CBA3-1D66-4167-991B-FB4000287B20}" type="datetimeFigureOut">
              <a:rPr lang="en-GB" smtClean="0"/>
              <a:t>03/09/2020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5D19CA3-3ED2-43D1-BF6A-5551C40D7F95}" type="slidenum">
              <a:rPr lang="en-GB" smtClean="0"/>
              <a:t>‹#›</a:t>
            </a:fld>
            <a:endParaRPr lang="en-GB"/>
          </a:p>
        </p:txBody>
      </p:sp>
    </p:spTree>
    <p:extLst>
      <p:ext uri="{BB962C8B-B14F-4D97-AF65-F5344CB8AC3E}">
        <p14:creationId xmlns:p14="http://schemas.microsoft.com/office/powerpoint/2010/main" val="15806312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4.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6.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4A8A67-955A-44F8-B433-5592ACA453AF}"/>
              </a:ext>
            </a:extLst>
          </p:cNvPr>
          <p:cNvPicPr>
            <a:picLocks noChangeAspect="1"/>
          </p:cNvPicPr>
          <p:nvPr userDrawn="1"/>
        </p:nvPicPr>
        <p:blipFill>
          <a:blip r:embed="rId5"/>
          <a:stretch>
            <a:fillRect/>
          </a:stretch>
        </p:blipFill>
        <p:spPr>
          <a:xfrm>
            <a:off x="6892119" y="6318913"/>
            <a:ext cx="4600960" cy="416258"/>
          </a:xfrm>
          <a:prstGeom prst="rect">
            <a:avLst/>
          </a:prstGeom>
        </p:spPr>
      </p:pic>
    </p:spTree>
    <p:extLst>
      <p:ext uri="{BB962C8B-B14F-4D97-AF65-F5344CB8AC3E}">
        <p14:creationId xmlns:p14="http://schemas.microsoft.com/office/powerpoint/2010/main" val="407932474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8A5873"/>
        </a:solidFill>
        <a:effectLst/>
      </p:bgPr>
    </p:bg>
    <p:spTree>
      <p:nvGrpSpPr>
        <p:cNvPr id="1" name=""/>
        <p:cNvGrpSpPr/>
        <p:nvPr/>
      </p:nvGrpSpPr>
      <p:grpSpPr>
        <a:xfrm>
          <a:off x="0" y="0"/>
          <a:ext cx="0" cy="0"/>
          <a:chOff x="0" y="0"/>
          <a:chExt cx="0" cy="0"/>
        </a:xfrm>
      </p:grpSpPr>
      <p:sp>
        <p:nvSpPr>
          <p:cNvPr id="13" name="Text Placeholder 14">
            <a:extLst>
              <a:ext uri="{FF2B5EF4-FFF2-40B4-BE49-F238E27FC236}">
                <a16:creationId xmlns:a16="http://schemas.microsoft.com/office/drawing/2014/main" id="{A35C66BD-DF0B-467C-B18A-A19D8E0EF143}"/>
              </a:ext>
            </a:extLst>
          </p:cNvPr>
          <p:cNvSpPr txBox="1">
            <a:spLocks/>
          </p:cNvSpPr>
          <p:nvPr userDrawn="1"/>
        </p:nvSpPr>
        <p:spPr>
          <a:xfrm>
            <a:off x="6257971" y="4348738"/>
            <a:ext cx="4058124" cy="838404"/>
          </a:xfrm>
          <a:prstGeom prst="rect">
            <a:avLst/>
          </a:prstGeom>
        </p:spPr>
        <p:txBody>
          <a:bodyPr/>
          <a:lstStyle>
            <a:lvl1pPr marL="390525" indent="-390525" algn="l" defTabSz="520700" rtl="0" eaLnBrk="1" fontAlgn="base" hangingPunct="1">
              <a:spcBef>
                <a:spcPct val="20000"/>
              </a:spcBef>
              <a:spcAft>
                <a:spcPct val="0"/>
              </a:spcAft>
              <a:buFont typeface="Arial" panose="020B0604020202020204" pitchFamily="34" charset="0"/>
              <a:buChar char="•"/>
              <a:defRPr sz="3200" kern="1200">
                <a:solidFill>
                  <a:schemeClr val="tx1"/>
                </a:solidFill>
                <a:latin typeface="Arial MT Lt"/>
                <a:ea typeface="MS PGothic" panose="020B0600070205080204" pitchFamily="34" charset="-128"/>
                <a:cs typeface="Arial MT Lt"/>
              </a:defRPr>
            </a:lvl1pPr>
            <a:lvl2pPr marL="846138" indent="-325438" algn="l" defTabSz="5207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Arial MT Lt"/>
                <a:cs typeface="Arial MT Lt"/>
              </a:defRPr>
            </a:lvl2pPr>
            <a:lvl3pPr marL="1303338" indent="-260350" algn="l" defTabSz="520700" rtl="0" eaLnBrk="1" fontAlgn="base" hangingPunct="1">
              <a:spcBef>
                <a:spcPct val="20000"/>
              </a:spcBef>
              <a:spcAft>
                <a:spcPct val="0"/>
              </a:spcAft>
              <a:buFont typeface="Arial" panose="020B0604020202020204" pitchFamily="34" charset="0"/>
              <a:buChar char="•"/>
              <a:defRPr sz="2700" kern="1200">
                <a:solidFill>
                  <a:schemeClr val="tx1"/>
                </a:solidFill>
                <a:latin typeface="+mn-lt"/>
                <a:ea typeface="Arial MT Lt"/>
                <a:cs typeface="Arial MT Lt"/>
              </a:defRPr>
            </a:lvl3pPr>
            <a:lvl4pPr marL="1824038" indent="-260350" algn="l" defTabSz="520700" rtl="0" eaLnBrk="1" fontAlgn="base" hangingPunct="1">
              <a:spcBef>
                <a:spcPct val="20000"/>
              </a:spcBef>
              <a:spcAft>
                <a:spcPct val="0"/>
              </a:spcAft>
              <a:buFont typeface="Arial" panose="020B0604020202020204" pitchFamily="34" charset="0"/>
              <a:buChar char="–"/>
              <a:defRPr sz="2300" kern="1200">
                <a:solidFill>
                  <a:schemeClr val="tx1"/>
                </a:solidFill>
                <a:latin typeface="+mn-lt"/>
                <a:ea typeface="Arial MT Lt"/>
                <a:cs typeface="Arial MT Lt"/>
              </a:defRPr>
            </a:lvl4pPr>
            <a:lvl5pPr marL="2346325" indent="-260350" algn="l" defTabSz="520700" rtl="0" eaLnBrk="1" fontAlgn="base" hangingPunct="1">
              <a:spcBef>
                <a:spcPct val="20000"/>
              </a:spcBef>
              <a:spcAft>
                <a:spcPct val="0"/>
              </a:spcAft>
              <a:buFont typeface="Arial" panose="020B0604020202020204" pitchFamily="34" charset="0"/>
              <a:buChar char="»"/>
              <a:defRPr sz="2300" kern="1200">
                <a:solidFill>
                  <a:schemeClr val="tx1"/>
                </a:solidFill>
                <a:latin typeface="+mn-lt"/>
                <a:ea typeface="Arial MT Lt"/>
                <a:cs typeface="Arial MT Lt"/>
              </a:defRPr>
            </a:lvl5pPr>
            <a:lvl6pPr marL="2867901" indent="-260718" algn="l" defTabSz="521437" rtl="0" eaLnBrk="1" latinLnBrk="0" hangingPunct="1">
              <a:spcBef>
                <a:spcPct val="20000"/>
              </a:spcBef>
              <a:buFont typeface="Arial"/>
              <a:buChar char="•"/>
              <a:defRPr sz="2300" kern="1200">
                <a:solidFill>
                  <a:schemeClr val="tx1"/>
                </a:solidFill>
                <a:latin typeface="+mn-lt"/>
                <a:ea typeface="+mn-ea"/>
                <a:cs typeface="+mn-cs"/>
              </a:defRPr>
            </a:lvl6pPr>
            <a:lvl7pPr marL="3389338" indent="-260718" algn="l" defTabSz="521437" rtl="0" eaLnBrk="1" latinLnBrk="0" hangingPunct="1">
              <a:spcBef>
                <a:spcPct val="20000"/>
              </a:spcBef>
              <a:buFont typeface="Arial"/>
              <a:buChar char="•"/>
              <a:defRPr sz="2300" kern="1200">
                <a:solidFill>
                  <a:schemeClr val="tx1"/>
                </a:solidFill>
                <a:latin typeface="+mn-lt"/>
                <a:ea typeface="+mn-ea"/>
                <a:cs typeface="+mn-cs"/>
              </a:defRPr>
            </a:lvl7pPr>
            <a:lvl8pPr marL="3910775" indent="-260718" algn="l" defTabSz="521437" rtl="0" eaLnBrk="1" latinLnBrk="0" hangingPunct="1">
              <a:spcBef>
                <a:spcPct val="20000"/>
              </a:spcBef>
              <a:buFont typeface="Arial"/>
              <a:buChar char="•"/>
              <a:defRPr sz="2300" kern="1200">
                <a:solidFill>
                  <a:schemeClr val="tx1"/>
                </a:solidFill>
                <a:latin typeface="+mn-lt"/>
                <a:ea typeface="+mn-ea"/>
                <a:cs typeface="+mn-cs"/>
              </a:defRPr>
            </a:lvl8pPr>
            <a:lvl9pPr marL="4432211" indent="-260718" algn="l" defTabSz="521437" rtl="0" eaLnBrk="1" latinLnBrk="0" hangingPunct="1">
              <a:spcBef>
                <a:spcPct val="20000"/>
              </a:spcBef>
              <a:buFont typeface="Arial"/>
              <a:buChar char="•"/>
              <a:defRPr sz="2300" kern="1200">
                <a:solidFill>
                  <a:schemeClr val="tx1"/>
                </a:solidFill>
                <a:latin typeface="+mn-lt"/>
                <a:ea typeface="+mn-ea"/>
                <a:cs typeface="+mn-cs"/>
              </a:defRPr>
            </a:lvl9pPr>
          </a:lstStyle>
          <a:p>
            <a:pPr marL="0" indent="0">
              <a:buFont typeface="Arial" panose="020B0604020202020204" pitchFamily="34" charset="0"/>
              <a:buNone/>
            </a:pPr>
            <a:r>
              <a:rPr lang="en-GB" sz="2400" b="1" dirty="0">
                <a:solidFill>
                  <a:srgbClr val="FFFFFF"/>
                </a:solidFill>
              </a:rPr>
              <a:t>@</a:t>
            </a:r>
            <a:r>
              <a:rPr lang="en-GB" sz="2400" b="1" dirty="0" err="1">
                <a:solidFill>
                  <a:srgbClr val="FFFFFF"/>
                </a:solidFill>
              </a:rPr>
              <a:t>AspireHigherNet</a:t>
            </a:r>
            <a:endParaRPr lang="en-GB" sz="2400" b="1" dirty="0">
              <a:solidFill>
                <a:srgbClr val="FFFFFF"/>
              </a:solidFill>
            </a:endParaRPr>
          </a:p>
        </p:txBody>
      </p:sp>
      <p:pic>
        <p:nvPicPr>
          <p:cNvPr id="14" name="Picture 13">
            <a:extLst>
              <a:ext uri="{FF2B5EF4-FFF2-40B4-BE49-F238E27FC236}">
                <a16:creationId xmlns:a16="http://schemas.microsoft.com/office/drawing/2014/main" id="{8B4E578E-234A-4E9C-B30D-FAB9A1425F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2467" y="3614854"/>
            <a:ext cx="1886988" cy="1886988"/>
          </a:xfrm>
          <a:prstGeom prst="rect">
            <a:avLst/>
          </a:prstGeom>
        </p:spPr>
      </p:pic>
      <p:pic>
        <p:nvPicPr>
          <p:cNvPr id="5" name="Picture 4">
            <a:extLst>
              <a:ext uri="{FF2B5EF4-FFF2-40B4-BE49-F238E27FC236}">
                <a16:creationId xmlns:a16="http://schemas.microsoft.com/office/drawing/2014/main" id="{6460592C-23F3-40D1-A5D6-462863BB8026}"/>
              </a:ext>
            </a:extLst>
          </p:cNvPr>
          <p:cNvPicPr>
            <a:picLocks noChangeAspect="1"/>
          </p:cNvPicPr>
          <p:nvPr userDrawn="1"/>
        </p:nvPicPr>
        <p:blipFill>
          <a:blip r:embed="rId4"/>
          <a:stretch>
            <a:fillRect/>
          </a:stretch>
        </p:blipFill>
        <p:spPr>
          <a:xfrm>
            <a:off x="6892119" y="6318913"/>
            <a:ext cx="4600960" cy="416258"/>
          </a:xfrm>
          <a:prstGeom prst="rect">
            <a:avLst/>
          </a:prstGeom>
        </p:spPr>
      </p:pic>
    </p:spTree>
    <p:extLst>
      <p:ext uri="{BB962C8B-B14F-4D97-AF65-F5344CB8AC3E}">
        <p14:creationId xmlns:p14="http://schemas.microsoft.com/office/powerpoint/2010/main" val="4177130732"/>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D0CBA3-1D66-4167-991B-FB4000287B20}" type="datetimeFigureOut">
              <a:rPr lang="en-GB" smtClean="0"/>
              <a:t>03/09/2020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D19CA3-3ED2-43D1-BF6A-5551C40D7F95}" type="slidenum">
              <a:rPr lang="en-GB" smtClean="0"/>
              <a:t>‹#›</a:t>
            </a:fld>
            <a:endParaRPr lang="en-GB"/>
          </a:p>
        </p:txBody>
      </p:sp>
    </p:spTree>
    <p:extLst>
      <p:ext uri="{BB962C8B-B14F-4D97-AF65-F5344CB8AC3E}">
        <p14:creationId xmlns:p14="http://schemas.microsoft.com/office/powerpoint/2010/main" val="370312179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9/3/2020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5F5E063E-E6C5-4614-BC07-E2C03749E3A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9706" y="953609"/>
            <a:ext cx="3073231" cy="2604238"/>
          </a:xfrm>
          <a:prstGeom prst="rect">
            <a:avLst/>
          </a:prstGeom>
        </p:spPr>
      </p:pic>
      <p:pic>
        <p:nvPicPr>
          <p:cNvPr id="8" name="Picture 7">
            <a:extLst>
              <a:ext uri="{FF2B5EF4-FFF2-40B4-BE49-F238E27FC236}">
                <a16:creationId xmlns:a16="http://schemas.microsoft.com/office/drawing/2014/main" id="{774042C4-DD5F-4B57-B138-937590B1D68B}"/>
              </a:ext>
            </a:extLst>
          </p:cNvPr>
          <p:cNvPicPr>
            <a:picLocks noChangeAspect="1"/>
          </p:cNvPicPr>
          <p:nvPr userDrawn="1"/>
        </p:nvPicPr>
        <p:blipFill>
          <a:blip r:embed="rId15"/>
          <a:stretch>
            <a:fillRect/>
          </a:stretch>
        </p:blipFill>
        <p:spPr>
          <a:xfrm>
            <a:off x="4676901" y="948490"/>
            <a:ext cx="6816179" cy="4901266"/>
          </a:xfrm>
          <a:prstGeom prst="rect">
            <a:avLst/>
          </a:prstGeom>
        </p:spPr>
      </p:pic>
      <p:pic>
        <p:nvPicPr>
          <p:cNvPr id="9" name="Picture 8">
            <a:extLst>
              <a:ext uri="{FF2B5EF4-FFF2-40B4-BE49-F238E27FC236}">
                <a16:creationId xmlns:a16="http://schemas.microsoft.com/office/drawing/2014/main" id="{2CB46C1F-2CB9-4330-99F3-3EBCD0A6236A}"/>
              </a:ext>
            </a:extLst>
          </p:cNvPr>
          <p:cNvPicPr>
            <a:picLocks noChangeAspect="1"/>
          </p:cNvPicPr>
          <p:nvPr userDrawn="1"/>
        </p:nvPicPr>
        <p:blipFill>
          <a:blip r:embed="rId16"/>
          <a:stretch>
            <a:fillRect/>
          </a:stretch>
        </p:blipFill>
        <p:spPr>
          <a:xfrm>
            <a:off x="6892119" y="6318913"/>
            <a:ext cx="4600960" cy="416258"/>
          </a:xfrm>
          <a:prstGeom prst="rect">
            <a:avLst/>
          </a:prstGeom>
        </p:spPr>
      </p:pic>
    </p:spTree>
    <p:extLst>
      <p:ext uri="{BB962C8B-B14F-4D97-AF65-F5344CB8AC3E}">
        <p14:creationId xmlns:p14="http://schemas.microsoft.com/office/powerpoint/2010/main" val="110198596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9/3/2020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82010E2F-6FB9-4F71-A049-263D04813ACC}"/>
              </a:ext>
            </a:extLst>
          </p:cNvPr>
          <p:cNvPicPr>
            <a:picLocks noChangeAspect="1"/>
          </p:cNvPicPr>
          <p:nvPr userDrawn="1"/>
        </p:nvPicPr>
        <p:blipFill>
          <a:blip r:embed="rId14"/>
          <a:stretch>
            <a:fillRect/>
          </a:stretch>
        </p:blipFill>
        <p:spPr>
          <a:xfrm>
            <a:off x="6892119" y="6318913"/>
            <a:ext cx="4600960" cy="416258"/>
          </a:xfrm>
          <a:prstGeom prst="rect">
            <a:avLst/>
          </a:prstGeom>
        </p:spPr>
      </p:pic>
    </p:spTree>
    <p:extLst>
      <p:ext uri="{BB962C8B-B14F-4D97-AF65-F5344CB8AC3E}">
        <p14:creationId xmlns:p14="http://schemas.microsoft.com/office/powerpoint/2010/main" val="206791375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9/3/2020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Text Placeholder 14">
            <a:extLst>
              <a:ext uri="{FF2B5EF4-FFF2-40B4-BE49-F238E27FC236}">
                <a16:creationId xmlns:a16="http://schemas.microsoft.com/office/drawing/2014/main" id="{CCA31519-DAEC-4008-97A4-0488E9049E84}"/>
              </a:ext>
            </a:extLst>
          </p:cNvPr>
          <p:cNvSpPr txBox="1">
            <a:spLocks/>
          </p:cNvSpPr>
          <p:nvPr userDrawn="1"/>
        </p:nvSpPr>
        <p:spPr>
          <a:xfrm>
            <a:off x="6257971" y="4348738"/>
            <a:ext cx="4058124" cy="838404"/>
          </a:xfrm>
          <a:prstGeom prst="rect">
            <a:avLst/>
          </a:prstGeom>
        </p:spPr>
        <p:txBody>
          <a:bodyPr/>
          <a:lstStyle>
            <a:lvl1pPr marL="390525" indent="-390525" algn="l" defTabSz="520700" rtl="0" eaLnBrk="1" fontAlgn="base" hangingPunct="1">
              <a:spcBef>
                <a:spcPct val="20000"/>
              </a:spcBef>
              <a:spcAft>
                <a:spcPct val="0"/>
              </a:spcAft>
              <a:buFont typeface="Arial" panose="020B0604020202020204" pitchFamily="34" charset="0"/>
              <a:buChar char="•"/>
              <a:defRPr sz="3200" kern="1200">
                <a:solidFill>
                  <a:schemeClr val="tx1"/>
                </a:solidFill>
                <a:latin typeface="Arial MT Lt"/>
                <a:ea typeface="MS PGothic" panose="020B0600070205080204" pitchFamily="34" charset="-128"/>
                <a:cs typeface="Arial MT Lt"/>
              </a:defRPr>
            </a:lvl1pPr>
            <a:lvl2pPr marL="846138" indent="-325438" algn="l" defTabSz="5207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Arial MT Lt"/>
                <a:cs typeface="Arial MT Lt"/>
              </a:defRPr>
            </a:lvl2pPr>
            <a:lvl3pPr marL="1303338" indent="-260350" algn="l" defTabSz="520700" rtl="0" eaLnBrk="1" fontAlgn="base" hangingPunct="1">
              <a:spcBef>
                <a:spcPct val="20000"/>
              </a:spcBef>
              <a:spcAft>
                <a:spcPct val="0"/>
              </a:spcAft>
              <a:buFont typeface="Arial" panose="020B0604020202020204" pitchFamily="34" charset="0"/>
              <a:buChar char="•"/>
              <a:defRPr sz="2700" kern="1200">
                <a:solidFill>
                  <a:schemeClr val="tx1"/>
                </a:solidFill>
                <a:latin typeface="+mn-lt"/>
                <a:ea typeface="Arial MT Lt"/>
                <a:cs typeface="Arial MT Lt"/>
              </a:defRPr>
            </a:lvl3pPr>
            <a:lvl4pPr marL="1824038" indent="-260350" algn="l" defTabSz="520700" rtl="0" eaLnBrk="1" fontAlgn="base" hangingPunct="1">
              <a:spcBef>
                <a:spcPct val="20000"/>
              </a:spcBef>
              <a:spcAft>
                <a:spcPct val="0"/>
              </a:spcAft>
              <a:buFont typeface="Arial" panose="020B0604020202020204" pitchFamily="34" charset="0"/>
              <a:buChar char="–"/>
              <a:defRPr sz="2300" kern="1200">
                <a:solidFill>
                  <a:schemeClr val="tx1"/>
                </a:solidFill>
                <a:latin typeface="+mn-lt"/>
                <a:ea typeface="Arial MT Lt"/>
                <a:cs typeface="Arial MT Lt"/>
              </a:defRPr>
            </a:lvl4pPr>
            <a:lvl5pPr marL="2346325" indent="-260350" algn="l" defTabSz="520700" rtl="0" eaLnBrk="1" fontAlgn="base" hangingPunct="1">
              <a:spcBef>
                <a:spcPct val="20000"/>
              </a:spcBef>
              <a:spcAft>
                <a:spcPct val="0"/>
              </a:spcAft>
              <a:buFont typeface="Arial" panose="020B0604020202020204" pitchFamily="34" charset="0"/>
              <a:buChar char="»"/>
              <a:defRPr sz="2300" kern="1200">
                <a:solidFill>
                  <a:schemeClr val="tx1"/>
                </a:solidFill>
                <a:latin typeface="+mn-lt"/>
                <a:ea typeface="Arial MT Lt"/>
                <a:cs typeface="Arial MT Lt"/>
              </a:defRPr>
            </a:lvl5pPr>
            <a:lvl6pPr marL="2867901" indent="-260718" algn="l" defTabSz="521437" rtl="0" eaLnBrk="1" latinLnBrk="0" hangingPunct="1">
              <a:spcBef>
                <a:spcPct val="20000"/>
              </a:spcBef>
              <a:buFont typeface="Arial"/>
              <a:buChar char="•"/>
              <a:defRPr sz="2300" kern="1200">
                <a:solidFill>
                  <a:schemeClr val="tx1"/>
                </a:solidFill>
                <a:latin typeface="+mn-lt"/>
                <a:ea typeface="+mn-ea"/>
                <a:cs typeface="+mn-cs"/>
              </a:defRPr>
            </a:lvl6pPr>
            <a:lvl7pPr marL="3389338" indent="-260718" algn="l" defTabSz="521437" rtl="0" eaLnBrk="1" latinLnBrk="0" hangingPunct="1">
              <a:spcBef>
                <a:spcPct val="20000"/>
              </a:spcBef>
              <a:buFont typeface="Arial"/>
              <a:buChar char="•"/>
              <a:defRPr sz="2300" kern="1200">
                <a:solidFill>
                  <a:schemeClr val="tx1"/>
                </a:solidFill>
                <a:latin typeface="+mn-lt"/>
                <a:ea typeface="+mn-ea"/>
                <a:cs typeface="+mn-cs"/>
              </a:defRPr>
            </a:lvl7pPr>
            <a:lvl8pPr marL="3910775" indent="-260718" algn="l" defTabSz="521437" rtl="0" eaLnBrk="1" latinLnBrk="0" hangingPunct="1">
              <a:spcBef>
                <a:spcPct val="20000"/>
              </a:spcBef>
              <a:buFont typeface="Arial"/>
              <a:buChar char="•"/>
              <a:defRPr sz="2300" kern="1200">
                <a:solidFill>
                  <a:schemeClr val="tx1"/>
                </a:solidFill>
                <a:latin typeface="+mn-lt"/>
                <a:ea typeface="+mn-ea"/>
                <a:cs typeface="+mn-cs"/>
              </a:defRPr>
            </a:lvl8pPr>
            <a:lvl9pPr marL="4432211" indent="-260718" algn="l" defTabSz="521437" rtl="0" eaLnBrk="1" latinLnBrk="0" hangingPunct="1">
              <a:spcBef>
                <a:spcPct val="20000"/>
              </a:spcBef>
              <a:buFont typeface="Arial"/>
              <a:buChar char="•"/>
              <a:defRPr sz="2300" kern="1200">
                <a:solidFill>
                  <a:schemeClr val="tx1"/>
                </a:solidFill>
                <a:latin typeface="+mn-lt"/>
                <a:ea typeface="+mn-ea"/>
                <a:cs typeface="+mn-cs"/>
              </a:defRPr>
            </a:lvl9pPr>
          </a:lstStyle>
          <a:p>
            <a:pPr marL="0" indent="0">
              <a:buFont typeface="Arial" panose="020B0604020202020204" pitchFamily="34" charset="0"/>
              <a:buNone/>
            </a:pPr>
            <a:r>
              <a:rPr lang="en-GB" sz="2400" b="1" dirty="0">
                <a:solidFill>
                  <a:srgbClr val="FFFFFF"/>
                </a:solidFill>
              </a:rPr>
              <a:t>@</a:t>
            </a:r>
            <a:r>
              <a:rPr lang="en-GB" sz="2400" b="1" dirty="0" err="1">
                <a:solidFill>
                  <a:srgbClr val="FFFFFF"/>
                </a:solidFill>
              </a:rPr>
              <a:t>AspireHigherNet</a:t>
            </a:r>
            <a:endParaRPr lang="en-GB" sz="2400" b="1" dirty="0">
              <a:solidFill>
                <a:srgbClr val="FFFFFF"/>
              </a:solidFill>
            </a:endParaRPr>
          </a:p>
        </p:txBody>
      </p:sp>
      <p:pic>
        <p:nvPicPr>
          <p:cNvPr id="8" name="Picture 7">
            <a:extLst>
              <a:ext uri="{FF2B5EF4-FFF2-40B4-BE49-F238E27FC236}">
                <a16:creationId xmlns:a16="http://schemas.microsoft.com/office/drawing/2014/main" id="{4A339852-BEBE-419A-9F36-F6838133FB6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832467" y="3614854"/>
            <a:ext cx="1886988" cy="1886988"/>
          </a:xfrm>
          <a:prstGeom prst="rect">
            <a:avLst/>
          </a:prstGeom>
        </p:spPr>
      </p:pic>
      <p:pic>
        <p:nvPicPr>
          <p:cNvPr id="9" name="Picture 8">
            <a:extLst>
              <a:ext uri="{FF2B5EF4-FFF2-40B4-BE49-F238E27FC236}">
                <a16:creationId xmlns:a16="http://schemas.microsoft.com/office/drawing/2014/main" id="{6F524DBE-9314-4072-A3BA-DE40F18585DA}"/>
              </a:ext>
            </a:extLst>
          </p:cNvPr>
          <p:cNvPicPr>
            <a:picLocks noChangeAspect="1"/>
          </p:cNvPicPr>
          <p:nvPr userDrawn="1"/>
        </p:nvPicPr>
        <p:blipFill>
          <a:blip r:embed="rId15"/>
          <a:stretch>
            <a:fillRect/>
          </a:stretch>
        </p:blipFill>
        <p:spPr>
          <a:xfrm>
            <a:off x="6892119" y="6318913"/>
            <a:ext cx="4600960" cy="416258"/>
          </a:xfrm>
          <a:prstGeom prst="rect">
            <a:avLst/>
          </a:prstGeom>
        </p:spPr>
      </p:pic>
    </p:spTree>
    <p:extLst>
      <p:ext uri="{BB962C8B-B14F-4D97-AF65-F5344CB8AC3E}">
        <p14:creationId xmlns:p14="http://schemas.microsoft.com/office/powerpoint/2010/main" val="417222162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5.png"/><Relationship Id="rId2" Type="http://schemas.microsoft.com/office/2007/relationships/media" Target="../media/media14.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14.xml"/><Relationship Id="rId4"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0.xml"/><Relationship Id="rId7" Type="http://schemas.openxmlformats.org/officeDocument/2006/relationships/diagramQuickStyle" Target="../diagrams/quickStyle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15.xml"/><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0.xml"/><Relationship Id="rId7" Type="http://schemas.microsoft.com/office/2007/relationships/hdphoto" Target="../media/hdphoto1.wdp"/><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6.png"/><Relationship Id="rId5" Type="http://schemas.openxmlformats.org/officeDocument/2006/relationships/slide" Target="slide18.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hyperlink" Target="https://aspire-higher.co.uk/"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forms.office.com/Pages/ResponsePage.aspx?id=3NszMWQ82kumanUURaGSdTYVsa3l5sxGvzZiMcMDZRFUQko3RlRQQjVQVVlZRzhENEQ5U1YwOExMQi4u" TargetMode="External"/><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media" Target="../media/media9.m4a"/><Relationship Id="rId7" Type="http://schemas.openxmlformats.org/officeDocument/2006/relationships/hyperlink" Target="https://www.youtube.com/watch?v=3bnMBhO0LnU" TargetMode="External"/><Relationship Id="rId2" Type="http://schemas.openxmlformats.org/officeDocument/2006/relationships/video" Target="https://www.youtube.com/embed/3bnMBhO0LnU?feature=oembed" TargetMode="External"/><Relationship Id="rId1" Type="http://schemas.openxmlformats.org/officeDocument/2006/relationships/tags" Target="../tags/tag2.xml"/><Relationship Id="rId6" Type="http://schemas.openxmlformats.org/officeDocument/2006/relationships/notesSlide" Target="../notesSlides/notesSlide9.xml"/><Relationship Id="rId5" Type="http://schemas.openxmlformats.org/officeDocument/2006/relationships/slideLayout" Target="../slideLayouts/slideLayout29.xml"/><Relationship Id="rId4" Type="http://schemas.openxmlformats.org/officeDocument/2006/relationships/audio" Target="../media/media9.m4a"/><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DAB3-C95F-4F20-B38B-A4798143F2AF}"/>
              </a:ext>
            </a:extLst>
          </p:cNvPr>
          <p:cNvSpPr>
            <a:spLocks noGrp="1"/>
          </p:cNvSpPr>
          <p:nvPr>
            <p:ph type="title"/>
          </p:nvPr>
        </p:nvSpPr>
        <p:spPr/>
        <p:txBody>
          <a:bodyPr>
            <a:normAutofit/>
          </a:bodyPr>
          <a:lstStyle/>
          <a:p>
            <a:r>
              <a:rPr lang="en-GB" sz="5400" dirty="0">
                <a:latin typeface="Arial" panose="020B0604020202020204" pitchFamily="34" charset="0"/>
                <a:cs typeface="Arial" panose="020B0604020202020204" pitchFamily="34" charset="0"/>
              </a:rPr>
              <a:t>Routes into STEM</a:t>
            </a:r>
          </a:p>
        </p:txBody>
      </p:sp>
      <p:pic>
        <p:nvPicPr>
          <p:cNvPr id="3" name="Routes into STEM">
            <a:hlinkClick r:id="" action="ppaction://media"/>
            <a:extLst>
              <a:ext uri="{FF2B5EF4-FFF2-40B4-BE49-F238E27FC236}">
                <a16:creationId xmlns:a16="http://schemas.microsoft.com/office/drawing/2014/main" id="{74713BC1-7E66-47A5-95FF-0A2318B120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08368" y="116632"/>
            <a:ext cx="487363" cy="487363"/>
          </a:xfrm>
          <a:prstGeom prst="rect">
            <a:avLst/>
          </a:prstGeom>
        </p:spPr>
      </p:pic>
    </p:spTree>
    <p:extLst>
      <p:ext uri="{BB962C8B-B14F-4D97-AF65-F5344CB8AC3E}">
        <p14:creationId xmlns:p14="http://schemas.microsoft.com/office/powerpoint/2010/main" val="2266487152"/>
      </p:ext>
    </p:extLst>
  </p:cSld>
  <p:clrMapOvr>
    <a:masterClrMapping/>
  </p:clrMapOvr>
  <mc:AlternateContent xmlns:mc="http://schemas.openxmlformats.org/markup-compatibility/2006" xmlns:p14="http://schemas.microsoft.com/office/powerpoint/2010/main">
    <mc:Choice Requires="p14">
      <p:transition spd="slow" p14:dur="2000" advTm="6139"/>
    </mc:Choice>
    <mc:Fallback xmlns="">
      <p:transition spd="slow" advTm="6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3" objId="3"/>
        <p14:stopEvt time="4576"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59496" y="116632"/>
            <a:ext cx="9144000" cy="6093296"/>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b="1" dirty="0">
                <a:latin typeface="Ink Free" panose="03080402000500000000" pitchFamily="66" charset="0"/>
              </a:rPr>
              <a:t>     </a:t>
            </a:r>
          </a:p>
          <a:p>
            <a:pPr marL="0" indent="0" algn="ctr">
              <a:buFont typeface="Arial" panose="020B0604020202020204" pitchFamily="34" charset="0"/>
              <a:buNone/>
            </a:pPr>
            <a:r>
              <a:rPr lang="en-GB" sz="4000" b="1" u="sng" dirty="0">
                <a:solidFill>
                  <a:srgbClr val="8A5873"/>
                </a:solidFill>
                <a:latin typeface="Arial" panose="020B0604020202020204" pitchFamily="34" charset="0"/>
                <a:cs typeface="Arial" panose="020B0604020202020204" pitchFamily="34" charset="0"/>
              </a:rPr>
              <a:t>Top STEM Careers by Pay</a:t>
            </a:r>
          </a:p>
          <a:p>
            <a:pPr marL="0" indent="0" algn="ctr">
              <a:buFont typeface="Arial" panose="020B0604020202020204" pitchFamily="34" charset="0"/>
              <a:buNone/>
            </a:pPr>
            <a:r>
              <a:rPr lang="en-GB" b="1" dirty="0">
                <a:latin typeface="Arial" panose="020B0604020202020204" pitchFamily="34" charset="0"/>
                <a:cs typeface="Arial" panose="020B0604020202020204" pitchFamily="34" charset="0"/>
              </a:rPr>
              <a:t> Civil Engineering - £44,851</a:t>
            </a:r>
          </a:p>
          <a:p>
            <a:pPr marL="0" indent="0">
              <a:buFont typeface="Arial" panose="020B0604020202020204" pitchFamily="34" charset="0"/>
              <a:buNone/>
            </a:pPr>
            <a:endParaRPr lang="en-GB" b="1" dirty="0">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GB" b="1" dirty="0">
                <a:latin typeface="Arial" panose="020B0604020202020204" pitchFamily="34" charset="0"/>
                <a:cs typeface="Arial" panose="020B0604020202020204" pitchFamily="34" charset="0"/>
              </a:rPr>
              <a:t>Engineering - £42,837</a:t>
            </a:r>
          </a:p>
          <a:p>
            <a:pPr marL="0" indent="0" algn="ctr">
              <a:buFont typeface="Arial" panose="020B0604020202020204" pitchFamily="34" charset="0"/>
              <a:buNone/>
            </a:pPr>
            <a:endParaRPr lang="en-GB" b="1" dirty="0">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GB" b="1" dirty="0">
                <a:latin typeface="Arial" panose="020B0604020202020204" pitchFamily="34" charset="0"/>
                <a:cs typeface="Arial" panose="020B0604020202020204" pitchFamily="34" charset="0"/>
              </a:rPr>
              <a:t>Computer Science - £41,950</a:t>
            </a:r>
          </a:p>
          <a:p>
            <a:pPr marL="0" indent="0" algn="ctr">
              <a:buFont typeface="Arial" panose="020B0604020202020204" pitchFamily="34" charset="0"/>
              <a:buNone/>
            </a:pPr>
            <a:endParaRPr lang="en-GB" b="1" dirty="0">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GB" b="1" dirty="0">
                <a:latin typeface="Arial" panose="020B0604020202020204" pitchFamily="34" charset="0"/>
                <a:cs typeface="Arial" panose="020B0604020202020204" pitchFamily="34" charset="0"/>
              </a:rPr>
              <a:t>Mechanical Engineering - £39,106</a:t>
            </a:r>
          </a:p>
          <a:p>
            <a:pPr marL="0" indent="0" algn="ctr">
              <a:buFont typeface="Arial" panose="020B0604020202020204" pitchFamily="34" charset="0"/>
              <a:buNone/>
            </a:pPr>
            <a:endParaRPr lang="en-GB" b="1" dirty="0">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GB" b="1" dirty="0">
                <a:latin typeface="Arial" panose="020B0604020202020204" pitchFamily="34" charset="0"/>
                <a:cs typeface="Arial" panose="020B0604020202020204" pitchFamily="34" charset="0"/>
              </a:rPr>
              <a:t>Mathematics - £39,019</a:t>
            </a:r>
          </a:p>
        </p:txBody>
      </p:sp>
      <p:pic>
        <p:nvPicPr>
          <p:cNvPr id="2" name="pay">
            <a:hlinkClick r:id="" action="ppaction://media"/>
            <a:extLst>
              <a:ext uri="{FF2B5EF4-FFF2-40B4-BE49-F238E27FC236}">
                <a16:creationId xmlns:a16="http://schemas.microsoft.com/office/drawing/2014/main" id="{69873C82-B856-496C-AE51-EAB2F27EDF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32504" y="208334"/>
            <a:ext cx="487363" cy="487363"/>
          </a:xfrm>
          <a:prstGeom prst="rect">
            <a:avLst/>
          </a:prstGeom>
        </p:spPr>
      </p:pic>
    </p:spTree>
    <p:extLst>
      <p:ext uri="{BB962C8B-B14F-4D97-AF65-F5344CB8AC3E}">
        <p14:creationId xmlns:p14="http://schemas.microsoft.com/office/powerpoint/2010/main" val="97524822"/>
      </p:ext>
    </p:extLst>
  </p:cSld>
  <p:clrMapOvr>
    <a:masterClrMapping/>
  </p:clrMapOvr>
  <mc:AlternateContent xmlns:mc="http://schemas.openxmlformats.org/markup-compatibility/2006" xmlns:p14="http://schemas.microsoft.com/office/powerpoint/2010/main">
    <mc:Choice Requires="p14">
      <p:transition spd="slow" p14:dur="2000" advTm="29685"/>
    </mc:Choice>
    <mc:Fallback xmlns="">
      <p:transition spd="slow" advTm="29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26586"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175B6-208B-4AF5-8127-C5827D35C3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864" b="2087"/>
          <a:stretch/>
        </p:blipFill>
        <p:spPr bwMode="auto">
          <a:xfrm>
            <a:off x="1492558" y="1052736"/>
            <a:ext cx="9206883"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EFCCE31B-2BE1-4366-ADA6-508A4508AD81}"/>
              </a:ext>
            </a:extLst>
          </p:cNvPr>
          <p:cNvSpPr txBox="1"/>
          <p:nvPr/>
        </p:nvSpPr>
        <p:spPr>
          <a:xfrm>
            <a:off x="1492558" y="188640"/>
            <a:ext cx="9206883" cy="707886"/>
          </a:xfrm>
          <a:prstGeom prst="rect">
            <a:avLst/>
          </a:prstGeom>
          <a:noFill/>
        </p:spPr>
        <p:txBody>
          <a:bodyPr wrap="square" rtlCol="0">
            <a:spAutoFit/>
          </a:bodyPr>
          <a:lstStyle/>
          <a:p>
            <a:pPr algn="ctr"/>
            <a:r>
              <a:rPr lang="en-GB" sz="4000" b="1" u="sng" dirty="0">
                <a:latin typeface="Arial" panose="020B0604020202020204" pitchFamily="34" charset="0"/>
                <a:cs typeface="Arial" panose="020B0604020202020204" pitchFamily="34" charset="0"/>
              </a:rPr>
              <a:t>Careers in STEM</a:t>
            </a:r>
          </a:p>
        </p:txBody>
      </p:sp>
      <p:pic>
        <p:nvPicPr>
          <p:cNvPr id="5" name="careers">
            <a:hlinkClick r:id="" action="ppaction://media"/>
            <a:extLst>
              <a:ext uri="{FF2B5EF4-FFF2-40B4-BE49-F238E27FC236}">
                <a16:creationId xmlns:a16="http://schemas.microsoft.com/office/drawing/2014/main" id="{84F5BC08-8CA5-4F22-9A4B-C18FAFCB5C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44472" y="188640"/>
            <a:ext cx="487363" cy="487363"/>
          </a:xfrm>
          <a:prstGeom prst="rect">
            <a:avLst/>
          </a:prstGeom>
        </p:spPr>
      </p:pic>
    </p:spTree>
    <p:extLst>
      <p:ext uri="{BB962C8B-B14F-4D97-AF65-F5344CB8AC3E}">
        <p14:creationId xmlns:p14="http://schemas.microsoft.com/office/powerpoint/2010/main" val="2401613864"/>
      </p:ext>
    </p:extLst>
  </p:cSld>
  <p:clrMapOvr>
    <a:masterClrMapping/>
  </p:clrMapOvr>
  <mc:AlternateContent xmlns:mc="http://schemas.openxmlformats.org/markup-compatibility/2006" xmlns:p14="http://schemas.microsoft.com/office/powerpoint/2010/main">
    <mc:Choice Requires="p14">
      <p:transition spd="slow" p14:dur="2000" advTm="39274"/>
    </mc:Choice>
    <mc:Fallback xmlns="">
      <p:transition spd="slow" advTm="39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37505"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E30324-56A2-46D0-8E3C-7C62803A0B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101"/>
          <a:stretch/>
        </p:blipFill>
        <p:spPr bwMode="auto">
          <a:xfrm>
            <a:off x="1517142" y="0"/>
            <a:ext cx="9157715"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careers">
            <a:hlinkClick r:id="" action="ppaction://media"/>
            <a:extLst>
              <a:ext uri="{FF2B5EF4-FFF2-40B4-BE49-F238E27FC236}">
                <a16:creationId xmlns:a16="http://schemas.microsoft.com/office/drawing/2014/main" id="{CB7A2DAA-526E-4DFB-943F-20EE6594BE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76520" y="188640"/>
            <a:ext cx="487363" cy="487363"/>
          </a:xfrm>
          <a:prstGeom prst="rect">
            <a:avLst/>
          </a:prstGeom>
        </p:spPr>
      </p:pic>
    </p:spTree>
    <p:extLst>
      <p:ext uri="{BB962C8B-B14F-4D97-AF65-F5344CB8AC3E}">
        <p14:creationId xmlns:p14="http://schemas.microsoft.com/office/powerpoint/2010/main" val="2499247826"/>
      </p:ext>
    </p:extLst>
  </p:cSld>
  <p:clrMapOvr>
    <a:masterClrMapping/>
  </p:clrMapOvr>
  <mc:AlternateContent xmlns:mc="http://schemas.openxmlformats.org/markup-compatibility/2006" xmlns:p14="http://schemas.microsoft.com/office/powerpoint/2010/main">
    <mc:Choice Requires="p14">
      <p:transition spd="slow" p14:dur="2000" advTm="16122"/>
    </mc:Choice>
    <mc:Fallback xmlns="">
      <p:transition spd="slow" advTm="16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3208"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reers">
            <a:hlinkClick r:id="" action="ppaction://media"/>
            <a:extLst>
              <a:ext uri="{FF2B5EF4-FFF2-40B4-BE49-F238E27FC236}">
                <a16:creationId xmlns:a16="http://schemas.microsoft.com/office/drawing/2014/main" id="{C4E27CE4-5A1B-4AEC-B516-6AE8BD3871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83428" y="188640"/>
            <a:ext cx="487363" cy="487363"/>
          </a:xfrm>
          <a:prstGeom prst="rect">
            <a:avLst/>
          </a:prstGeom>
        </p:spPr>
      </p:pic>
      <p:pic>
        <p:nvPicPr>
          <p:cNvPr id="9" name="Picture 8">
            <a:extLst>
              <a:ext uri="{FF2B5EF4-FFF2-40B4-BE49-F238E27FC236}">
                <a16:creationId xmlns:a16="http://schemas.microsoft.com/office/drawing/2014/main" id="{58560EC4-107E-4D6B-9142-0429085AA3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8625" y="0"/>
            <a:ext cx="9034749" cy="6237312"/>
          </a:xfrm>
          <a:prstGeom prst="rect">
            <a:avLst/>
          </a:prstGeom>
        </p:spPr>
      </p:pic>
    </p:spTree>
    <p:extLst>
      <p:ext uri="{BB962C8B-B14F-4D97-AF65-F5344CB8AC3E}">
        <p14:creationId xmlns:p14="http://schemas.microsoft.com/office/powerpoint/2010/main" val="1136557306"/>
      </p:ext>
    </p:extLst>
  </p:cSld>
  <p:clrMapOvr>
    <a:masterClrMapping/>
  </p:clrMapOvr>
  <mc:AlternateContent xmlns:mc="http://schemas.openxmlformats.org/markup-compatibility/2006" xmlns:p14="http://schemas.microsoft.com/office/powerpoint/2010/main">
    <mc:Choice Requires="p14">
      <p:transition spd="slow" p14:dur="2000" advTm="15103"/>
    </mc:Choice>
    <mc:Fallback xmlns="">
      <p:transition spd="slow" advTm="15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2195"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A587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1334C2-6344-483C-B6B4-ACA78EF2C44A}"/>
              </a:ext>
            </a:extLst>
          </p:cNvPr>
          <p:cNvSpPr txBox="1"/>
          <p:nvPr/>
        </p:nvSpPr>
        <p:spPr>
          <a:xfrm>
            <a:off x="992864" y="761935"/>
            <a:ext cx="9961581"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kern="0" spc="-120" dirty="0">
                <a:solidFill>
                  <a:prstClr val="white"/>
                </a:solidFill>
                <a:latin typeface="Arial" panose="020B0604020202020204" pitchFamily="34" charset="0"/>
                <a:cs typeface="Arial" panose="020B0604020202020204" pitchFamily="34" charset="0"/>
              </a:rPr>
              <a:t>How to get into STEM</a:t>
            </a:r>
            <a:r>
              <a:rPr kumimoji="0" lang="en-GB" sz="6000" b="1" i="0" u="none" strike="noStrike" kern="0" cap="none" spc="-12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0" b="1" i="0" u="none" strike="noStrike" kern="1200" cap="none" spc="-13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63DD05DF-B798-4C83-A2F8-E51475E042CC}"/>
              </a:ext>
            </a:extLst>
          </p:cNvPr>
          <p:cNvSpPr/>
          <p:nvPr/>
        </p:nvSpPr>
        <p:spPr>
          <a:xfrm>
            <a:off x="729449" y="3999947"/>
            <a:ext cx="10733102" cy="1152128"/>
          </a:xfrm>
          <a:prstGeom prst="roundRect">
            <a:avLst/>
          </a:prstGeom>
          <a:ln>
            <a:solidFill>
              <a:srgbClr val="9C5FB5"/>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prstClr val="black"/>
                </a:solidFill>
                <a:latin typeface="Arial MT Lt"/>
              </a:rPr>
              <a:t>Different routes to </a:t>
            </a:r>
            <a:r>
              <a:rPr lang="en-GB" sz="3200">
                <a:solidFill>
                  <a:prstClr val="black"/>
                </a:solidFill>
                <a:latin typeface="Arial MT Lt"/>
              </a:rPr>
              <a:t>suit you.</a:t>
            </a:r>
            <a:endParaRPr kumimoji="0" lang="en-GB" sz="3200" b="0" i="0" u="none" strike="noStrike" kern="1200" cap="none" spc="0" normalizeH="0" baseline="0" noProof="0" dirty="0">
              <a:ln>
                <a:noFill/>
              </a:ln>
              <a:solidFill>
                <a:prstClr val="black"/>
              </a:solidFill>
              <a:effectLst/>
              <a:uLnTx/>
              <a:uFillTx/>
              <a:latin typeface="Arial MT Lt"/>
              <a:ea typeface="+mn-ea"/>
              <a:cs typeface="+mn-cs"/>
            </a:endParaRPr>
          </a:p>
        </p:txBody>
      </p:sp>
      <p:pic>
        <p:nvPicPr>
          <p:cNvPr id="2" name="Picture 1">
            <a:extLst>
              <a:ext uri="{FF2B5EF4-FFF2-40B4-BE49-F238E27FC236}">
                <a16:creationId xmlns:a16="http://schemas.microsoft.com/office/drawing/2014/main" id="{9611BA99-DF7C-4D5D-8337-ED5216F56FEF}"/>
              </a:ext>
            </a:extLst>
          </p:cNvPr>
          <p:cNvPicPr>
            <a:picLocks noChangeAspect="1"/>
          </p:cNvPicPr>
          <p:nvPr/>
        </p:nvPicPr>
        <p:blipFill>
          <a:blip r:embed="rId6"/>
          <a:stretch>
            <a:fillRect/>
          </a:stretch>
        </p:blipFill>
        <p:spPr>
          <a:xfrm>
            <a:off x="8184232" y="6250300"/>
            <a:ext cx="3459780" cy="365792"/>
          </a:xfrm>
          <a:prstGeom prst="rect">
            <a:avLst/>
          </a:prstGeom>
        </p:spPr>
      </p:pic>
      <p:pic>
        <p:nvPicPr>
          <p:cNvPr id="3" name="courses">
            <a:hlinkClick r:id="" action="ppaction://media"/>
            <a:extLst>
              <a:ext uri="{FF2B5EF4-FFF2-40B4-BE49-F238E27FC236}">
                <a16:creationId xmlns:a16="http://schemas.microsoft.com/office/drawing/2014/main" id="{9BA2DD24-D511-4FFD-A2D2-794CA147A67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344472" y="188640"/>
            <a:ext cx="487363" cy="487363"/>
          </a:xfrm>
          <a:prstGeom prst="rect">
            <a:avLst/>
          </a:prstGeom>
        </p:spPr>
      </p:pic>
    </p:spTree>
    <p:custDataLst>
      <p:tags r:id="rId1"/>
    </p:custDataLst>
    <p:extLst>
      <p:ext uri="{BB962C8B-B14F-4D97-AF65-F5344CB8AC3E}">
        <p14:creationId xmlns:p14="http://schemas.microsoft.com/office/powerpoint/2010/main" val="2378751786"/>
      </p:ext>
    </p:extLst>
  </p:cSld>
  <p:clrMapOvr>
    <a:masterClrMapping/>
  </p:clrMapOvr>
  <mc:AlternateContent xmlns:mc="http://schemas.openxmlformats.org/markup-compatibility/2006" xmlns:p14="http://schemas.microsoft.com/office/powerpoint/2010/main">
    <mc:Choice Requires="p14">
      <p:transition spd="slow" p14:dur="2000" advTm="12832"/>
    </mc:Choice>
    <mc:Fallback xmlns="">
      <p:transition spd="slow" advTm="12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4347" objId="3"/>
        <p14:stopEvt time="10947"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A2CD-5B56-475C-B7A7-018CDADF7E68}"/>
              </a:ext>
            </a:extLst>
          </p:cNvPr>
          <p:cNvSpPr>
            <a:spLocks noGrp="1"/>
          </p:cNvSpPr>
          <p:nvPr>
            <p:ph type="title"/>
          </p:nvPr>
        </p:nvSpPr>
        <p:spPr/>
        <p:txBody>
          <a:bodyPr>
            <a:normAutofit/>
          </a:bodyPr>
          <a:lstStyle/>
          <a:p>
            <a:pPr algn="ctr"/>
            <a:r>
              <a:rPr lang="en-GB" sz="4000" dirty="0">
                <a:latin typeface="Arial" panose="020B0604020202020204" pitchFamily="34" charset="0"/>
                <a:cs typeface="Arial" panose="020B0604020202020204" pitchFamily="34" charset="0"/>
              </a:rPr>
              <a:t>Qualification routes into STEM</a:t>
            </a:r>
          </a:p>
        </p:txBody>
      </p:sp>
      <p:graphicFrame>
        <p:nvGraphicFramePr>
          <p:cNvPr id="10" name="Diagram 9">
            <a:extLst>
              <a:ext uri="{FF2B5EF4-FFF2-40B4-BE49-F238E27FC236}">
                <a16:creationId xmlns:a16="http://schemas.microsoft.com/office/drawing/2014/main" id="{6F54F6BF-017F-40CE-BE5F-D9C91D51F0F9}"/>
              </a:ext>
            </a:extLst>
          </p:cNvPr>
          <p:cNvGraphicFramePr/>
          <p:nvPr>
            <p:extLst>
              <p:ext uri="{D42A27DB-BD31-4B8C-83A1-F6EECF244321}">
                <p14:modId xmlns:p14="http://schemas.microsoft.com/office/powerpoint/2010/main" val="3724341801"/>
              </p:ext>
            </p:extLst>
          </p:nvPr>
        </p:nvGraphicFramePr>
        <p:xfrm>
          <a:off x="1325724" y="1340768"/>
          <a:ext cx="9738828" cy="49123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qualification">
            <a:hlinkClick r:id="" action="ppaction://media"/>
            <a:extLst>
              <a:ext uri="{FF2B5EF4-FFF2-40B4-BE49-F238E27FC236}">
                <a16:creationId xmlns:a16="http://schemas.microsoft.com/office/drawing/2014/main" id="{A1DA25FB-4432-4921-9E81-FADADFD89F3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88488" y="188640"/>
            <a:ext cx="487363" cy="487363"/>
          </a:xfrm>
          <a:prstGeom prst="rect">
            <a:avLst/>
          </a:prstGeom>
        </p:spPr>
      </p:pic>
    </p:spTree>
    <p:extLst>
      <p:ext uri="{BB962C8B-B14F-4D97-AF65-F5344CB8AC3E}">
        <p14:creationId xmlns:p14="http://schemas.microsoft.com/office/powerpoint/2010/main" val="2969087518"/>
      </p:ext>
    </p:extLst>
  </p:cSld>
  <p:clrMapOvr>
    <a:masterClrMapping/>
  </p:clrMapOvr>
  <mc:AlternateContent xmlns:mc="http://schemas.openxmlformats.org/markup-compatibility/2006" xmlns:p14="http://schemas.microsoft.com/office/powerpoint/2010/main">
    <mc:Choice Requires="p14">
      <p:transition spd="slow" p14:dur="2000" advTm="38849"/>
    </mc:Choice>
    <mc:Fallback xmlns="">
      <p:transition spd="slow" advTm="38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35518"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53959"/>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4016" y="1052736"/>
            <a:ext cx="9103968"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charlotte">
            <a:hlinkClick r:id="" action="ppaction://media"/>
            <a:extLst>
              <a:ext uri="{FF2B5EF4-FFF2-40B4-BE49-F238E27FC236}">
                <a16:creationId xmlns:a16="http://schemas.microsoft.com/office/drawing/2014/main" id="{10E0CF15-C974-4ABD-924F-345F5A784A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2464" y="332656"/>
            <a:ext cx="487363" cy="487363"/>
          </a:xfrm>
          <a:prstGeom prst="rect">
            <a:avLst/>
          </a:prstGeom>
        </p:spPr>
      </p:pic>
    </p:spTree>
    <p:extLst>
      <p:ext uri="{BB962C8B-B14F-4D97-AF65-F5344CB8AC3E}">
        <p14:creationId xmlns:p14="http://schemas.microsoft.com/office/powerpoint/2010/main" val="3906426439"/>
      </p:ext>
    </p:extLst>
  </p:cSld>
  <p:clrMapOvr>
    <a:masterClrMapping/>
  </p:clrMapOvr>
  <mc:AlternateContent xmlns:mc="http://schemas.openxmlformats.org/markup-compatibility/2006" xmlns:p14="http://schemas.microsoft.com/office/powerpoint/2010/main">
    <mc:Choice Requires="p14">
      <p:transition spd="slow" p14:dur="2000" advTm="25856"/>
    </mc:Choice>
    <mc:Fallback xmlns="">
      <p:transition spd="slow" advTm="25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7938"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A5873"/>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5990" y="863486"/>
            <a:ext cx="9040019" cy="5131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gemma">
            <a:hlinkClick r:id="" action="ppaction://media"/>
            <a:extLst>
              <a:ext uri="{FF2B5EF4-FFF2-40B4-BE49-F238E27FC236}">
                <a16:creationId xmlns:a16="http://schemas.microsoft.com/office/drawing/2014/main" id="{064C812F-B18F-42F4-9DA2-BBFDF76726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2464" y="332656"/>
            <a:ext cx="487363" cy="487363"/>
          </a:xfrm>
          <a:prstGeom prst="rect">
            <a:avLst/>
          </a:prstGeom>
        </p:spPr>
      </p:pic>
    </p:spTree>
    <p:extLst>
      <p:ext uri="{BB962C8B-B14F-4D97-AF65-F5344CB8AC3E}">
        <p14:creationId xmlns:p14="http://schemas.microsoft.com/office/powerpoint/2010/main" val="529510145"/>
      </p:ext>
    </p:extLst>
  </p:cSld>
  <p:clrMapOvr>
    <a:masterClrMapping/>
  </p:clrMapOvr>
  <mc:AlternateContent xmlns:mc="http://schemas.openxmlformats.org/markup-compatibility/2006" xmlns:p14="http://schemas.microsoft.com/office/powerpoint/2010/main">
    <mc:Choice Requires="p14">
      <p:transition spd="slow" p14:dur="2000" advTm="27271"/>
    </mc:Choice>
    <mc:Fallback xmlns="">
      <p:transition spd="slow" advTm="27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9038"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A2CD-5B56-475C-B7A7-018CDADF7E68}"/>
              </a:ext>
            </a:extLst>
          </p:cNvPr>
          <p:cNvSpPr>
            <a:spLocks noGrp="1"/>
          </p:cNvSpPr>
          <p:nvPr>
            <p:ph type="title"/>
          </p:nvPr>
        </p:nvSpPr>
        <p:spPr/>
        <p:txBody>
          <a:bodyPr>
            <a:normAutofit/>
          </a:bodyPr>
          <a:lstStyle/>
          <a:p>
            <a:r>
              <a:rPr lang="en-GB" sz="4000" dirty="0">
                <a:latin typeface="Arial" panose="020B0604020202020204" pitchFamily="34" charset="0"/>
                <a:cs typeface="Arial" panose="020B0604020202020204" pitchFamily="34" charset="0"/>
              </a:rPr>
              <a:t>Activity 2 – Match the degree </a:t>
            </a:r>
          </a:p>
        </p:txBody>
      </p:sp>
      <p:sp>
        <p:nvSpPr>
          <p:cNvPr id="3" name="Text Placeholder 2">
            <a:extLst>
              <a:ext uri="{FF2B5EF4-FFF2-40B4-BE49-F238E27FC236}">
                <a16:creationId xmlns:a16="http://schemas.microsoft.com/office/drawing/2014/main" id="{090B35D6-CAB4-4F75-87D8-570023F42089}"/>
              </a:ext>
            </a:extLst>
          </p:cNvPr>
          <p:cNvSpPr>
            <a:spLocks noGrp="1"/>
          </p:cNvSpPr>
          <p:nvPr>
            <p:ph type="body" sz="quarter" idx="10"/>
          </p:nvPr>
        </p:nvSpPr>
        <p:spPr/>
        <p:txBody>
          <a:bodyPr>
            <a:normAutofit/>
          </a:bodyPr>
          <a:lstStyle/>
          <a:p>
            <a:r>
              <a:rPr lang="en-GB" sz="2000" b="0" dirty="0">
                <a:solidFill>
                  <a:schemeClr val="tx1"/>
                </a:solidFill>
                <a:latin typeface="Arial" panose="020B0604020202020204" pitchFamily="34" charset="0"/>
                <a:cs typeface="Arial" panose="020B0604020202020204" pitchFamily="34" charset="0"/>
              </a:rPr>
              <a:t>Look at the next slide.</a:t>
            </a:r>
          </a:p>
          <a:p>
            <a:r>
              <a:rPr lang="en-GB" sz="2000" b="0" dirty="0">
                <a:solidFill>
                  <a:schemeClr val="tx1"/>
                </a:solidFill>
                <a:latin typeface="Arial" panose="020B0604020202020204" pitchFamily="34" charset="0"/>
                <a:cs typeface="Arial" panose="020B0604020202020204" pitchFamily="34" charset="0"/>
              </a:rPr>
              <a:t>In pairs or on your own match the degree with the career.</a:t>
            </a:r>
          </a:p>
          <a:p>
            <a:r>
              <a:rPr lang="en-GB" sz="2000" b="0" dirty="0">
                <a:solidFill>
                  <a:schemeClr val="tx1"/>
                </a:solidFill>
                <a:latin typeface="Arial" panose="020B0604020202020204" pitchFamily="34" charset="0"/>
                <a:cs typeface="Arial" panose="020B0604020202020204" pitchFamily="34" charset="0"/>
              </a:rPr>
              <a:t>Check on </a:t>
            </a:r>
            <a:r>
              <a:rPr lang="en-GB" sz="2000" b="0" dirty="0">
                <a:solidFill>
                  <a:schemeClr val="tx1"/>
                </a:solidFill>
                <a:latin typeface="Arial" panose="020B0604020202020204" pitchFamily="34" charset="0"/>
                <a:cs typeface="Arial" panose="020B0604020202020204" pitchFamily="34" charset="0"/>
                <a:hlinkClick r:id="rId5" action="ppaction://hlinksldjump"/>
              </a:rPr>
              <a:t>https://nationalcareers.service.gov.uk/explore-careers </a:t>
            </a:r>
            <a:r>
              <a:rPr lang="en-GB" sz="2000" b="0" dirty="0">
                <a:solidFill>
                  <a:schemeClr val="tx1"/>
                </a:solidFill>
                <a:latin typeface="Arial" panose="020B0604020202020204" pitchFamily="34" charset="0"/>
                <a:cs typeface="Arial" panose="020B0604020202020204" pitchFamily="34" charset="0"/>
              </a:rPr>
              <a:t>for the answers.</a:t>
            </a:r>
          </a:p>
        </p:txBody>
      </p:sp>
      <p:pic>
        <p:nvPicPr>
          <p:cNvPr id="6" name="Picture 5">
            <a:extLst>
              <a:ext uri="{FF2B5EF4-FFF2-40B4-BE49-F238E27FC236}">
                <a16:creationId xmlns:a16="http://schemas.microsoft.com/office/drawing/2014/main" id="{D387907A-55C1-4FD3-A763-96D45C9203D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101" b="92899" l="9412" r="89412">
                        <a14:foregroundMark x1="52471" y1="7101" x2="52471" y2="7101"/>
                        <a14:foregroundMark x1="49882" y1="90828" x2="49882" y2="90828"/>
                        <a14:foregroundMark x1="48941" y1="92899" x2="48941" y2="92899"/>
                        <a14:foregroundMark x1="34824" y1="92012" x2="34824" y2="92012"/>
                        <a14:foregroundMark x1="60000" y1="92012" x2="60000" y2="92012"/>
                      </a14:backgroundRemoval>
                    </a14:imgEffect>
                  </a14:imgLayer>
                </a14:imgProps>
              </a:ext>
            </a:extLst>
          </a:blip>
          <a:stretch>
            <a:fillRect/>
          </a:stretch>
        </p:blipFill>
        <p:spPr>
          <a:xfrm>
            <a:off x="8762763" y="3909106"/>
            <a:ext cx="1720186" cy="1368053"/>
          </a:xfrm>
          <a:prstGeom prst="rect">
            <a:avLst/>
          </a:prstGeom>
        </p:spPr>
      </p:pic>
      <p:pic>
        <p:nvPicPr>
          <p:cNvPr id="4" name="activity">
            <a:hlinkClick r:id="" action="ppaction://media"/>
            <a:extLst>
              <a:ext uri="{FF2B5EF4-FFF2-40B4-BE49-F238E27FC236}">
                <a16:creationId xmlns:a16="http://schemas.microsoft.com/office/drawing/2014/main" id="{5002CDCE-824D-4D24-869A-C126F0201E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39267" y="344146"/>
            <a:ext cx="487363" cy="487363"/>
          </a:xfrm>
          <a:prstGeom prst="rect">
            <a:avLst/>
          </a:prstGeom>
        </p:spPr>
      </p:pic>
    </p:spTree>
    <p:extLst>
      <p:ext uri="{BB962C8B-B14F-4D97-AF65-F5344CB8AC3E}">
        <p14:creationId xmlns:p14="http://schemas.microsoft.com/office/powerpoint/2010/main" val="1179193048"/>
      </p:ext>
    </p:extLst>
  </p:cSld>
  <p:clrMapOvr>
    <a:masterClrMapping/>
  </p:clrMapOvr>
  <mc:AlternateContent xmlns:mc="http://schemas.openxmlformats.org/markup-compatibility/2006" xmlns:p14="http://schemas.microsoft.com/office/powerpoint/2010/main">
    <mc:Choice Requires="p14">
      <p:transition spd="slow" p14:dur="2000" advTm="43525"/>
    </mc:Choice>
    <mc:Fallback xmlns="">
      <p:transition spd="slow" advTm="43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 objId="4"/>
        <p14:stopEvt time="40774" objId="4"/>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bs">
            <a:hlinkClick r:id="" action="ppaction://media"/>
            <a:extLst>
              <a:ext uri="{FF2B5EF4-FFF2-40B4-BE49-F238E27FC236}">
                <a16:creationId xmlns:a16="http://schemas.microsoft.com/office/drawing/2014/main" id="{BC8546A5-75C6-444B-A60D-3558321EE1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76520" y="230907"/>
            <a:ext cx="487363" cy="487363"/>
          </a:xfrm>
          <a:prstGeom prst="rect">
            <a:avLst/>
          </a:prstGeom>
        </p:spPr>
      </p:pic>
      <p:pic>
        <p:nvPicPr>
          <p:cNvPr id="5" name="Picture 4">
            <a:extLst>
              <a:ext uri="{FF2B5EF4-FFF2-40B4-BE49-F238E27FC236}">
                <a16:creationId xmlns:a16="http://schemas.microsoft.com/office/drawing/2014/main" id="{7AC88417-AEDA-4230-8179-806919BE82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5524" y="0"/>
            <a:ext cx="9180952" cy="6123809"/>
          </a:xfrm>
          <a:prstGeom prst="rect">
            <a:avLst/>
          </a:prstGeom>
        </p:spPr>
      </p:pic>
    </p:spTree>
    <p:extLst>
      <p:ext uri="{BB962C8B-B14F-4D97-AF65-F5344CB8AC3E}">
        <p14:creationId xmlns:p14="http://schemas.microsoft.com/office/powerpoint/2010/main" val="2600977415"/>
      </p:ext>
    </p:extLst>
  </p:cSld>
  <p:clrMapOvr>
    <a:masterClrMapping/>
  </p:clrMapOvr>
  <mc:AlternateContent xmlns:mc="http://schemas.openxmlformats.org/markup-compatibility/2006" xmlns:p14="http://schemas.microsoft.com/office/powerpoint/2010/main">
    <mc:Choice Requires="p14">
      <p:transition spd="slow" p14:dur="2000" advTm="104523"/>
    </mc:Choice>
    <mc:Fallback xmlns="">
      <p:transition spd="slow" advTm="104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103316"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1E4A85-1C48-764E-9A34-349BB3ED3021}"/>
              </a:ext>
            </a:extLst>
          </p:cNvPr>
          <p:cNvSpPr txBox="1"/>
          <p:nvPr/>
        </p:nvSpPr>
        <p:spPr>
          <a:xfrm>
            <a:off x="2360407" y="1112139"/>
            <a:ext cx="7471186" cy="707886"/>
          </a:xfrm>
          <a:prstGeom prst="rect">
            <a:avLst/>
          </a:prstGeom>
          <a:noFill/>
        </p:spPr>
        <p:txBody>
          <a:bodyPr wrap="square" rtlCol="0">
            <a:spAutoFit/>
          </a:bodyPr>
          <a:lstStyle/>
          <a:p>
            <a:pPr algn="ctr" defTabSz="685800"/>
            <a:r>
              <a:rPr lang="en-GB" sz="4000" b="1" u="sng" spc="-98" dirty="0">
                <a:solidFill>
                  <a:prstClr val="black"/>
                </a:solidFill>
                <a:latin typeface="Arial" panose="020B0604020202020204" pitchFamily="34" charset="0"/>
                <a:cs typeface="Arial" panose="020B0604020202020204" pitchFamily="34" charset="0"/>
              </a:rPr>
              <a:t>Content</a:t>
            </a:r>
            <a:r>
              <a:rPr lang="en-GB" sz="3750" b="1" u="sng" spc="-98" dirty="0">
                <a:solidFill>
                  <a:prstClr val="black"/>
                </a:solidFill>
                <a:latin typeface="Arial" panose="020B0604020202020204" pitchFamily="34" charset="0"/>
                <a:cs typeface="Arial" panose="020B0604020202020204" pitchFamily="34" charset="0"/>
              </a:rPr>
              <a:t> of the session</a:t>
            </a:r>
          </a:p>
        </p:txBody>
      </p:sp>
      <p:sp>
        <p:nvSpPr>
          <p:cNvPr id="29" name="TextBox 28">
            <a:extLst>
              <a:ext uri="{FF2B5EF4-FFF2-40B4-BE49-F238E27FC236}">
                <a16:creationId xmlns:a16="http://schemas.microsoft.com/office/drawing/2014/main" id="{6BD9D304-CA23-4B29-B661-2EE21D7AEC7E}"/>
              </a:ext>
            </a:extLst>
          </p:cNvPr>
          <p:cNvSpPr txBox="1"/>
          <p:nvPr/>
        </p:nvSpPr>
        <p:spPr>
          <a:xfrm>
            <a:off x="1922419" y="2122777"/>
            <a:ext cx="8124144" cy="2550698"/>
          </a:xfrm>
          <a:prstGeom prst="rect">
            <a:avLst/>
          </a:prstGeom>
          <a:noFill/>
        </p:spPr>
        <p:txBody>
          <a:bodyPr wrap="square" rtlCol="0">
            <a:spAutoFit/>
          </a:bodyPr>
          <a:lstStyle/>
          <a:p>
            <a:pPr marL="342900" indent="-342900" defTabSz="685800">
              <a:lnSpc>
                <a:spcPct val="150000"/>
              </a:lnSpc>
              <a:buFont typeface="Arial" panose="020B0604020202020204" pitchFamily="34" charset="0"/>
              <a:buChar char="•"/>
            </a:pPr>
            <a:r>
              <a:rPr lang="en-GB" sz="2800" b="1" kern="0" spc="-90" dirty="0">
                <a:solidFill>
                  <a:srgbClr val="8A5873"/>
                </a:solidFill>
                <a:latin typeface="Arial" panose="020B0604020202020204" pitchFamily="34" charset="0"/>
                <a:cs typeface="Arial" panose="020B0604020202020204" pitchFamily="34" charset="0"/>
              </a:rPr>
              <a:t>What is STEM?</a:t>
            </a:r>
          </a:p>
          <a:p>
            <a:pPr marL="342900" indent="-342900" defTabSz="685800">
              <a:lnSpc>
                <a:spcPct val="150000"/>
              </a:lnSpc>
              <a:buFont typeface="Arial" panose="020B0604020202020204" pitchFamily="34" charset="0"/>
              <a:buChar char="•"/>
            </a:pPr>
            <a:r>
              <a:rPr lang="en-GB" sz="2800" b="1" kern="0" spc="-90" dirty="0">
                <a:solidFill>
                  <a:srgbClr val="8A5873"/>
                </a:solidFill>
                <a:latin typeface="Arial" panose="020B0604020202020204" pitchFamily="34" charset="0"/>
                <a:cs typeface="Arial" panose="020B0604020202020204" pitchFamily="34" charset="0"/>
              </a:rPr>
              <a:t>What careers are available?</a:t>
            </a:r>
          </a:p>
          <a:p>
            <a:pPr marL="342900" indent="-342900" defTabSz="685800">
              <a:lnSpc>
                <a:spcPct val="150000"/>
              </a:lnSpc>
              <a:buFont typeface="Arial" panose="020B0604020202020204" pitchFamily="34" charset="0"/>
              <a:buChar char="•"/>
            </a:pPr>
            <a:r>
              <a:rPr lang="en-GB" sz="2800" b="1" kern="0" spc="-90" dirty="0">
                <a:solidFill>
                  <a:srgbClr val="8A5873"/>
                </a:solidFill>
                <a:latin typeface="Arial" panose="020B0604020202020204" pitchFamily="34" charset="0"/>
                <a:cs typeface="Arial" panose="020B0604020202020204" pitchFamily="34" charset="0"/>
              </a:rPr>
              <a:t>How to get into STEM?</a:t>
            </a:r>
            <a:endParaRPr lang="en-GB" sz="2800" b="1" kern="0" spc="-90" dirty="0">
              <a:solidFill>
                <a:srgbClr val="9C5FB5"/>
              </a:solidFill>
              <a:latin typeface="Arial" panose="020B0604020202020204" pitchFamily="34" charset="0"/>
              <a:cs typeface="Arial" panose="020B0604020202020204" pitchFamily="34" charset="0"/>
            </a:endParaRPr>
          </a:p>
          <a:p>
            <a:pPr marL="342900" indent="-342900" defTabSz="685800">
              <a:lnSpc>
                <a:spcPct val="150000"/>
              </a:lnSpc>
              <a:buFont typeface="Arial" panose="020B0604020202020204" pitchFamily="34" charset="0"/>
              <a:buChar char="•"/>
            </a:pPr>
            <a:endParaRPr lang="en-GB" sz="2250" spc="-90" dirty="0">
              <a:solidFill>
                <a:srgbClr val="9C5FB5"/>
              </a:solidFill>
              <a:latin typeface="Arial"/>
            </a:endParaRPr>
          </a:p>
        </p:txBody>
      </p:sp>
      <p:pic>
        <p:nvPicPr>
          <p:cNvPr id="2" name="content">
            <a:hlinkClick r:id="" action="ppaction://media"/>
            <a:extLst>
              <a:ext uri="{FF2B5EF4-FFF2-40B4-BE49-F238E27FC236}">
                <a16:creationId xmlns:a16="http://schemas.microsoft.com/office/drawing/2014/main" id="{AE9183CF-D99F-4137-9AAA-18DD9D2D60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32504" y="188640"/>
            <a:ext cx="487363" cy="487363"/>
          </a:xfrm>
          <a:prstGeom prst="rect">
            <a:avLst/>
          </a:prstGeom>
        </p:spPr>
      </p:pic>
    </p:spTree>
    <p:extLst>
      <p:ext uri="{BB962C8B-B14F-4D97-AF65-F5344CB8AC3E}">
        <p14:creationId xmlns:p14="http://schemas.microsoft.com/office/powerpoint/2010/main" val="351069918"/>
      </p:ext>
    </p:extLst>
  </p:cSld>
  <p:clrMapOvr>
    <a:masterClrMapping/>
  </p:clrMapOvr>
  <mc:AlternateContent xmlns:mc="http://schemas.openxmlformats.org/markup-compatibility/2006" xmlns:p14="http://schemas.microsoft.com/office/powerpoint/2010/main">
    <mc:Choice Requires="p14">
      <p:transition spd="slow" p14:dur="2000" advTm="14179"/>
    </mc:Choice>
    <mc:Fallback xmlns="">
      <p:transition spd="slow" advTm="14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 objId="2"/>
        <p14:stopEvt time="12386"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5E5E8D-AF22-451F-A289-DC08A3CDE74B}"/>
              </a:ext>
            </a:extLst>
          </p:cNvPr>
          <p:cNvSpPr txBox="1">
            <a:spLocks noGrp="1"/>
          </p:cNvSpPr>
          <p:nvPr>
            <p:ph type="title"/>
          </p:nvPr>
        </p:nvSpPr>
        <p:spPr>
          <a:xfrm>
            <a:off x="784225" y="857567"/>
            <a:ext cx="106362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spc="-130" dirty="0">
                <a:solidFill>
                  <a:prstClr val="white"/>
                </a:solidFill>
                <a:latin typeface="Arial" panose="020B0604020202020204" pitchFamily="34" charset="0"/>
                <a:ea typeface="+mn-ea"/>
                <a:cs typeface="Arial" panose="020B0604020202020204" pitchFamily="34" charset="0"/>
              </a:rPr>
              <a:t>Thank you for listening.</a:t>
            </a:r>
            <a:endParaRPr kumimoji="0" lang="en-GB" sz="4000" b="1" i="0" u="none" strike="noStrike" kern="1200" cap="none" spc="-13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thank you">
            <a:hlinkClick r:id="" action="ppaction://media"/>
            <a:extLst>
              <a:ext uri="{FF2B5EF4-FFF2-40B4-BE49-F238E27FC236}">
                <a16:creationId xmlns:a16="http://schemas.microsoft.com/office/drawing/2014/main" id="{A907792B-CA62-4DB9-80CA-03842F11D8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42178" y="309641"/>
            <a:ext cx="487363" cy="487363"/>
          </a:xfrm>
          <a:prstGeom prst="rect">
            <a:avLst/>
          </a:prstGeom>
        </p:spPr>
      </p:pic>
      <p:sp>
        <p:nvSpPr>
          <p:cNvPr id="6" name="TextBox 5">
            <a:extLst>
              <a:ext uri="{FF2B5EF4-FFF2-40B4-BE49-F238E27FC236}">
                <a16:creationId xmlns:a16="http://schemas.microsoft.com/office/drawing/2014/main" id="{05AD43B7-14F9-4538-913C-2F54CF3A564B}"/>
              </a:ext>
            </a:extLst>
          </p:cNvPr>
          <p:cNvSpPr txBox="1"/>
          <p:nvPr/>
        </p:nvSpPr>
        <p:spPr>
          <a:xfrm>
            <a:off x="2791916" y="2113379"/>
            <a:ext cx="7093944" cy="523220"/>
          </a:xfrm>
          <a:prstGeom prst="rect">
            <a:avLst/>
          </a:prstGeom>
          <a:noFill/>
        </p:spPr>
        <p:txBody>
          <a:bodyPr wrap="square" rtlCol="0">
            <a:spAutoFit/>
          </a:bodyPr>
          <a:lstStyle/>
          <a:p>
            <a:pPr algn="ctr"/>
            <a:r>
              <a:rPr lang="en-GB" sz="2800" dirty="0">
                <a:solidFill>
                  <a:schemeClr val="accent1">
                    <a:lumMod val="60000"/>
                    <a:lumOff val="40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Please click here to tell us what you think</a:t>
            </a:r>
            <a:endParaRPr lang="en-GB" sz="2800"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9" name="Text Placeholder 4">
            <a:extLst>
              <a:ext uri="{FF2B5EF4-FFF2-40B4-BE49-F238E27FC236}">
                <a16:creationId xmlns:a16="http://schemas.microsoft.com/office/drawing/2014/main" id="{11E9154B-7D4B-470A-83CD-CEF566D36E44}"/>
              </a:ext>
            </a:extLst>
          </p:cNvPr>
          <p:cNvSpPr txBox="1">
            <a:spLocks/>
          </p:cNvSpPr>
          <p:nvPr/>
        </p:nvSpPr>
        <p:spPr>
          <a:xfrm>
            <a:off x="119336" y="3366062"/>
            <a:ext cx="4871864" cy="152997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Tx/>
              <a:buNone/>
              <a:defRPr/>
            </a:pPr>
            <a:r>
              <a:rPr lang="en-GB" sz="3000" b="0" kern="0" spc="-120">
                <a:solidFill>
                  <a:srgbClr val="9C5FB5"/>
                </a:solidFill>
                <a:latin typeface="Arial" panose="020B0604020202020204" pitchFamily="34" charset="0"/>
                <a:cs typeface="Arial" panose="020B0604020202020204" pitchFamily="34" charset="0"/>
              </a:rPr>
              <a:t> </a:t>
            </a:r>
            <a:endParaRPr lang="en-GB" sz="3000" kern="0" spc="-120">
              <a:solidFill>
                <a:prstClr val="white"/>
              </a:solidFill>
              <a:latin typeface="Arial" panose="020B0604020202020204" pitchFamily="34" charset="0"/>
              <a:cs typeface="Arial" panose="020B0604020202020204" pitchFamily="34" charset="0"/>
            </a:endParaRPr>
          </a:p>
          <a:p>
            <a:pPr marL="0" indent="0" algn="ctr">
              <a:lnSpc>
                <a:spcPct val="150000"/>
              </a:lnSpc>
              <a:spcBef>
                <a:spcPts val="0"/>
              </a:spcBef>
              <a:buFont typeface="Arial" panose="020B0604020202020204" pitchFamily="34" charset="0"/>
              <a:buNone/>
              <a:defRPr/>
            </a:pPr>
            <a:r>
              <a:rPr lang="en-GB" sz="3600" b="0" spc="-120">
                <a:solidFill>
                  <a:schemeClr val="accent1">
                    <a:lumMod val="60000"/>
                    <a:lumOff val="40000"/>
                  </a:schemeClr>
                </a:solidFill>
                <a:hlinkClick r:id="rId7">
                  <a:extLst>
                    <a:ext uri="{A12FA001-AC4F-418D-AE19-62706E023703}">
                      <ahyp:hlinkClr xmlns:ahyp="http://schemas.microsoft.com/office/drawing/2018/hyperlinkcolor" val="tx"/>
                    </a:ext>
                  </a:extLst>
                </a:hlinkClick>
              </a:rPr>
              <a:t>aspire-higher.co.uk</a:t>
            </a:r>
            <a:endParaRPr lang="en-GB" sz="3600" b="0" spc="-120" dirty="0">
              <a:solidFill>
                <a:schemeClr val="accent1">
                  <a:lumMod val="60000"/>
                  <a:lumOff val="40000"/>
                </a:schemeClr>
              </a:solidFill>
            </a:endParaRPr>
          </a:p>
        </p:txBody>
      </p:sp>
    </p:spTree>
    <p:extLst>
      <p:ext uri="{BB962C8B-B14F-4D97-AF65-F5344CB8AC3E}">
        <p14:creationId xmlns:p14="http://schemas.microsoft.com/office/powerpoint/2010/main" val="67042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049D14-D7AA-4B94-8387-D2417B3D61EB}"/>
              </a:ext>
            </a:extLst>
          </p:cNvPr>
          <p:cNvSpPr txBox="1"/>
          <p:nvPr/>
        </p:nvSpPr>
        <p:spPr>
          <a:xfrm>
            <a:off x="992864" y="761935"/>
            <a:ext cx="9961581"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kern="0" spc="-120" dirty="0">
                <a:solidFill>
                  <a:prstClr val="white"/>
                </a:solidFill>
                <a:latin typeface="Arial" panose="020B0604020202020204" pitchFamily="34" charset="0"/>
                <a:cs typeface="Arial" panose="020B0604020202020204" pitchFamily="34" charset="0"/>
              </a:rPr>
              <a:t>What is STEM</a:t>
            </a:r>
            <a:r>
              <a:rPr kumimoji="0" lang="en-GB" sz="6000" b="1" i="0" u="none" strike="noStrike" kern="0" cap="none" spc="-12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0" b="1" i="0" u="none" strike="noStrike" kern="1200" cap="none" spc="-13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E083BF3E-877C-41BA-A25C-E3E2D197836E}"/>
              </a:ext>
            </a:extLst>
          </p:cNvPr>
          <p:cNvPicPr>
            <a:picLocks noChangeAspect="1"/>
          </p:cNvPicPr>
          <p:nvPr/>
        </p:nvPicPr>
        <p:blipFill>
          <a:blip r:embed="rId6"/>
          <a:stretch>
            <a:fillRect/>
          </a:stretch>
        </p:blipFill>
        <p:spPr>
          <a:xfrm>
            <a:off x="8184232" y="6239191"/>
            <a:ext cx="3459780" cy="365792"/>
          </a:xfrm>
          <a:prstGeom prst="rect">
            <a:avLst/>
          </a:prstGeom>
        </p:spPr>
      </p:pic>
      <p:pic>
        <p:nvPicPr>
          <p:cNvPr id="3" name="what is stem">
            <a:hlinkClick r:id="" action="ppaction://media"/>
            <a:extLst>
              <a:ext uri="{FF2B5EF4-FFF2-40B4-BE49-F238E27FC236}">
                <a16:creationId xmlns:a16="http://schemas.microsoft.com/office/drawing/2014/main" id="{62B1CF03-B162-460F-A28B-BE036E87596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768408" y="404664"/>
            <a:ext cx="487363" cy="487363"/>
          </a:xfrm>
          <a:prstGeom prst="rect">
            <a:avLst/>
          </a:prstGeom>
        </p:spPr>
      </p:pic>
      <p:sp>
        <p:nvSpPr>
          <p:cNvPr id="7" name="Rectangle: Rounded Corners 6">
            <a:extLst>
              <a:ext uri="{FF2B5EF4-FFF2-40B4-BE49-F238E27FC236}">
                <a16:creationId xmlns:a16="http://schemas.microsoft.com/office/drawing/2014/main" id="{27958912-BA3A-497B-9CF7-3FEE6E69925B}"/>
              </a:ext>
            </a:extLst>
          </p:cNvPr>
          <p:cNvSpPr/>
          <p:nvPr/>
        </p:nvSpPr>
        <p:spPr>
          <a:xfrm>
            <a:off x="729449" y="3999947"/>
            <a:ext cx="10733102" cy="1152128"/>
          </a:xfrm>
          <a:prstGeom prst="roundRect">
            <a:avLst/>
          </a:prstGeom>
          <a:ln>
            <a:solidFill>
              <a:srgbClr val="9C5FB5"/>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prstClr val="black"/>
                </a:solidFill>
                <a:latin typeface="Arial MT Lt"/>
              </a:rPr>
              <a:t>How does this relate to the world around us?</a:t>
            </a:r>
            <a:endParaRPr kumimoji="0" lang="en-GB" sz="3200" b="0" i="0" u="none" strike="noStrike" kern="1200" cap="none" spc="0" normalizeH="0" baseline="0" noProof="0" dirty="0">
              <a:ln>
                <a:noFill/>
              </a:ln>
              <a:solidFill>
                <a:prstClr val="black"/>
              </a:solidFill>
              <a:effectLst/>
              <a:uLnTx/>
              <a:uFillTx/>
              <a:latin typeface="Arial MT Lt"/>
              <a:ea typeface="+mn-ea"/>
              <a:cs typeface="+mn-cs"/>
            </a:endParaRPr>
          </a:p>
        </p:txBody>
      </p:sp>
    </p:spTree>
    <p:custDataLst>
      <p:tags r:id="rId1"/>
    </p:custDataLst>
    <p:extLst>
      <p:ext uri="{BB962C8B-B14F-4D97-AF65-F5344CB8AC3E}">
        <p14:creationId xmlns:p14="http://schemas.microsoft.com/office/powerpoint/2010/main" val="3373348735"/>
      </p:ext>
    </p:extLst>
  </p:cSld>
  <p:clrMapOvr>
    <a:masterClrMapping/>
  </p:clrMapOvr>
  <mc:AlternateContent xmlns:mc="http://schemas.openxmlformats.org/markup-compatibility/2006" xmlns:p14="http://schemas.microsoft.com/office/powerpoint/2010/main">
    <mc:Choice Requires="p14">
      <p:transition spd="slow" p14:dur="2000" advTm="10750"/>
    </mc:Choice>
    <mc:Fallback xmlns="">
      <p:transition spd="slow" advTm="10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2993" objId="3"/>
        <p14:stopEvt time="23742"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023C4A-4011-45C3-844D-77C9B18CD334}"/>
              </a:ext>
            </a:extLst>
          </p:cNvPr>
          <p:cNvPicPr>
            <a:picLocks noChangeAspect="1"/>
          </p:cNvPicPr>
          <p:nvPr/>
        </p:nvPicPr>
        <p:blipFill>
          <a:blip r:embed="rId5"/>
          <a:stretch>
            <a:fillRect/>
          </a:stretch>
        </p:blipFill>
        <p:spPr>
          <a:xfrm>
            <a:off x="1631504" y="44624"/>
            <a:ext cx="9181372" cy="6120914"/>
          </a:xfrm>
          <a:prstGeom prst="rect">
            <a:avLst/>
          </a:prstGeom>
        </p:spPr>
      </p:pic>
      <p:pic>
        <p:nvPicPr>
          <p:cNvPr id="3" name="STEM">
            <a:hlinkClick r:id="" action="ppaction://media"/>
            <a:extLst>
              <a:ext uri="{FF2B5EF4-FFF2-40B4-BE49-F238E27FC236}">
                <a16:creationId xmlns:a16="http://schemas.microsoft.com/office/drawing/2014/main" id="{A6D1C09F-F1A8-4C03-843D-B33AB962F4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31232" y="78954"/>
            <a:ext cx="487363" cy="487363"/>
          </a:xfrm>
          <a:prstGeom prst="rect">
            <a:avLst/>
          </a:prstGeom>
        </p:spPr>
      </p:pic>
    </p:spTree>
    <p:extLst>
      <p:ext uri="{BB962C8B-B14F-4D97-AF65-F5344CB8AC3E}">
        <p14:creationId xmlns:p14="http://schemas.microsoft.com/office/powerpoint/2010/main" val="539834673"/>
      </p:ext>
    </p:extLst>
  </p:cSld>
  <p:clrMapOvr>
    <a:masterClrMapping/>
  </p:clrMapOvr>
  <mc:AlternateContent xmlns:mc="http://schemas.openxmlformats.org/markup-compatibility/2006" xmlns:p14="http://schemas.microsoft.com/office/powerpoint/2010/main">
    <mc:Choice Requires="p14">
      <p:transition spd="slow" p14:dur="2000" advTm="23673"/>
    </mc:Choice>
    <mc:Fallback xmlns="">
      <p:transition spd="slow" advTm="23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21495"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A2CD-5B56-475C-B7A7-018CDADF7E68}"/>
              </a:ext>
            </a:extLst>
          </p:cNvPr>
          <p:cNvSpPr>
            <a:spLocks noGrp="1"/>
          </p:cNvSpPr>
          <p:nvPr>
            <p:ph type="title"/>
          </p:nvPr>
        </p:nvSpPr>
        <p:spPr/>
        <p:txBody>
          <a:bodyPr>
            <a:normAutofit/>
          </a:bodyPr>
          <a:lstStyle/>
          <a:p>
            <a:r>
              <a:rPr lang="en-GB" sz="3600" dirty="0">
                <a:latin typeface="Arial" panose="020B0604020202020204" pitchFamily="34" charset="0"/>
                <a:cs typeface="Arial" panose="020B0604020202020204" pitchFamily="34" charset="0"/>
              </a:rPr>
              <a:t>How does Science, Technology, Engineering and Maths shape our lives?</a:t>
            </a:r>
          </a:p>
        </p:txBody>
      </p:sp>
      <p:sp>
        <p:nvSpPr>
          <p:cNvPr id="3" name="Text Placeholder 2">
            <a:extLst>
              <a:ext uri="{FF2B5EF4-FFF2-40B4-BE49-F238E27FC236}">
                <a16:creationId xmlns:a16="http://schemas.microsoft.com/office/drawing/2014/main" id="{090B35D6-CAB4-4F75-87D8-570023F42089}"/>
              </a:ext>
            </a:extLst>
          </p:cNvPr>
          <p:cNvSpPr>
            <a:spLocks noGrp="1"/>
          </p:cNvSpPr>
          <p:nvPr>
            <p:ph type="body" sz="quarter" idx="10"/>
          </p:nvPr>
        </p:nvSpPr>
        <p:spPr/>
        <p:txBody>
          <a:bodyPr/>
          <a:lstStyle/>
          <a:p>
            <a:pPr marL="0" indent="0">
              <a:buNone/>
            </a:pPr>
            <a:r>
              <a:rPr lang="en-GB" b="0" dirty="0">
                <a:solidFill>
                  <a:schemeClr val="tx1"/>
                </a:solidFill>
                <a:latin typeface="Arial" panose="020B0604020202020204" pitchFamily="34" charset="0"/>
                <a:cs typeface="Arial" panose="020B0604020202020204" pitchFamily="34" charset="0"/>
              </a:rPr>
              <a:t>List the following on a piece or paper and share with the person next to you.</a:t>
            </a:r>
          </a:p>
          <a:p>
            <a:pPr marL="0" indent="0">
              <a:buNone/>
            </a:pPr>
            <a:r>
              <a:rPr lang="en-GB" b="0" dirty="0">
                <a:solidFill>
                  <a:schemeClr val="tx1"/>
                </a:solidFill>
                <a:latin typeface="Arial" panose="020B0604020202020204" pitchFamily="34" charset="0"/>
                <a:cs typeface="Arial" panose="020B0604020202020204" pitchFamily="34" charset="0"/>
              </a:rPr>
              <a:t>In this room can you find…</a:t>
            </a:r>
          </a:p>
          <a:p>
            <a:r>
              <a:rPr lang="en-GB" b="0" dirty="0">
                <a:solidFill>
                  <a:schemeClr val="tx1"/>
                </a:solidFill>
                <a:latin typeface="Arial" panose="020B0604020202020204" pitchFamily="34" charset="0"/>
                <a:cs typeface="Arial" panose="020B0604020202020204" pitchFamily="34" charset="0"/>
              </a:rPr>
              <a:t>Something that you wish you had invented</a:t>
            </a:r>
          </a:p>
          <a:p>
            <a:r>
              <a:rPr lang="en-GB" b="0" dirty="0">
                <a:solidFill>
                  <a:schemeClr val="tx1"/>
                </a:solidFill>
                <a:latin typeface="Arial" panose="020B0604020202020204" pitchFamily="34" charset="0"/>
                <a:cs typeface="Arial" panose="020B0604020202020204" pitchFamily="34" charset="0"/>
              </a:rPr>
              <a:t>Something that can send messages between places</a:t>
            </a:r>
          </a:p>
          <a:p>
            <a:r>
              <a:rPr lang="en-GB" b="0" dirty="0">
                <a:solidFill>
                  <a:schemeClr val="tx1"/>
                </a:solidFill>
                <a:latin typeface="Arial" panose="020B0604020202020204" pitchFamily="34" charset="0"/>
                <a:cs typeface="Arial" panose="020B0604020202020204" pitchFamily="34" charset="0"/>
              </a:rPr>
              <a:t>Something that makes your life easier</a:t>
            </a:r>
          </a:p>
          <a:p>
            <a:r>
              <a:rPr lang="en-GB" b="0" dirty="0">
                <a:solidFill>
                  <a:schemeClr val="tx1"/>
                </a:solidFill>
                <a:latin typeface="Arial" panose="020B0604020202020204" pitchFamily="34" charset="0"/>
                <a:cs typeface="Arial" panose="020B0604020202020204" pitchFamily="34" charset="0"/>
              </a:rPr>
              <a:t>Something that could help save someone’s life</a:t>
            </a:r>
          </a:p>
          <a:p>
            <a:r>
              <a:rPr lang="en-GB" b="0" dirty="0">
                <a:solidFill>
                  <a:schemeClr val="tx1"/>
                </a:solidFill>
                <a:latin typeface="Arial" panose="020B0604020202020204" pitchFamily="34" charset="0"/>
                <a:cs typeface="Arial" panose="020B0604020202020204" pitchFamily="34" charset="0"/>
              </a:rPr>
              <a:t>Something that you can fit in your pocket</a:t>
            </a:r>
          </a:p>
          <a:p>
            <a:r>
              <a:rPr lang="en-GB" b="0" dirty="0">
                <a:solidFill>
                  <a:schemeClr val="tx1"/>
                </a:solidFill>
                <a:latin typeface="Arial" panose="020B0604020202020204" pitchFamily="34" charset="0"/>
                <a:cs typeface="Arial" panose="020B0604020202020204" pitchFamily="34" charset="0"/>
              </a:rPr>
              <a:t>How many objects have an internal component?</a:t>
            </a:r>
          </a:p>
          <a:p>
            <a:r>
              <a:rPr lang="en-GB" b="0" dirty="0">
                <a:solidFill>
                  <a:schemeClr val="tx1"/>
                </a:solidFill>
                <a:latin typeface="Arial" panose="020B0604020202020204" pitchFamily="34" charset="0"/>
                <a:cs typeface="Arial" panose="020B0604020202020204" pitchFamily="34" charset="0"/>
              </a:rPr>
              <a:t>How many people do you think had to work to create them?</a:t>
            </a:r>
          </a:p>
          <a:p>
            <a:endParaRPr lang="en-GB" b="0" dirty="0">
              <a:solidFill>
                <a:schemeClr val="tx1"/>
              </a:solidFill>
            </a:endParaRPr>
          </a:p>
        </p:txBody>
      </p:sp>
      <p:pic>
        <p:nvPicPr>
          <p:cNvPr id="4" name="Picture 3">
            <a:extLst>
              <a:ext uri="{FF2B5EF4-FFF2-40B4-BE49-F238E27FC236}">
                <a16:creationId xmlns:a16="http://schemas.microsoft.com/office/drawing/2014/main" id="{BB2B3B39-E2A3-412D-8F79-7EF6B0405FB8}"/>
              </a:ext>
            </a:extLst>
          </p:cNvPr>
          <p:cNvPicPr>
            <a:picLocks noChangeAspect="1"/>
          </p:cNvPicPr>
          <p:nvPr/>
        </p:nvPicPr>
        <p:blipFill>
          <a:blip r:embed="rId5"/>
          <a:stretch>
            <a:fillRect/>
          </a:stretch>
        </p:blipFill>
        <p:spPr>
          <a:xfrm>
            <a:off x="9867599" y="4005064"/>
            <a:ext cx="1510868" cy="1526129"/>
          </a:xfrm>
          <a:prstGeom prst="rect">
            <a:avLst/>
          </a:prstGeom>
        </p:spPr>
      </p:pic>
      <p:pic>
        <p:nvPicPr>
          <p:cNvPr id="5" name="shape our lives">
            <a:hlinkClick r:id="" action="ppaction://media"/>
            <a:extLst>
              <a:ext uri="{FF2B5EF4-FFF2-40B4-BE49-F238E27FC236}">
                <a16:creationId xmlns:a16="http://schemas.microsoft.com/office/drawing/2014/main" id="{69D18478-B584-4F7F-9390-B8CF997810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84432" y="1027908"/>
            <a:ext cx="487363" cy="487363"/>
          </a:xfrm>
          <a:prstGeom prst="rect">
            <a:avLst/>
          </a:prstGeom>
        </p:spPr>
      </p:pic>
    </p:spTree>
    <p:extLst>
      <p:ext uri="{BB962C8B-B14F-4D97-AF65-F5344CB8AC3E}">
        <p14:creationId xmlns:p14="http://schemas.microsoft.com/office/powerpoint/2010/main" val="3990946894"/>
      </p:ext>
    </p:extLst>
  </p:cSld>
  <p:clrMapOvr>
    <a:masterClrMapping/>
  </p:clrMapOvr>
  <mc:AlternateContent xmlns:mc="http://schemas.openxmlformats.org/markup-compatibility/2006" xmlns:p14="http://schemas.microsoft.com/office/powerpoint/2010/main">
    <mc:Choice Requires="p14">
      <p:transition spd="slow" p14:dur="2000" advTm="34845"/>
    </mc:Choice>
    <mc:Fallback xmlns="">
      <p:transition spd="slow" advTm="34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28997"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A2CD-5B56-475C-B7A7-018CDADF7E68}"/>
              </a:ext>
            </a:extLst>
          </p:cNvPr>
          <p:cNvSpPr>
            <a:spLocks noGrp="1"/>
          </p:cNvSpPr>
          <p:nvPr>
            <p:ph type="title"/>
          </p:nvPr>
        </p:nvSpPr>
        <p:spPr/>
        <p:txBody>
          <a:bodyPr>
            <a:normAutofit/>
          </a:bodyPr>
          <a:lstStyle/>
          <a:p>
            <a:r>
              <a:rPr lang="en-GB" sz="4000" u="sng" dirty="0">
                <a:latin typeface="Arial" panose="020B0604020202020204" pitchFamily="34" charset="0"/>
                <a:cs typeface="Arial" panose="020B0604020202020204" pitchFamily="34" charset="0"/>
              </a:rPr>
              <a:t>STEM relates to many things we use in our daily lives</a:t>
            </a:r>
          </a:p>
        </p:txBody>
      </p:sp>
      <p:sp>
        <p:nvSpPr>
          <p:cNvPr id="3" name="Text Placeholder 2">
            <a:extLst>
              <a:ext uri="{FF2B5EF4-FFF2-40B4-BE49-F238E27FC236}">
                <a16:creationId xmlns:a16="http://schemas.microsoft.com/office/drawing/2014/main" id="{090B35D6-CAB4-4F75-87D8-570023F42089}"/>
              </a:ext>
            </a:extLst>
          </p:cNvPr>
          <p:cNvSpPr>
            <a:spLocks noGrp="1"/>
          </p:cNvSpPr>
          <p:nvPr>
            <p:ph type="body" sz="quarter" idx="10"/>
          </p:nvPr>
        </p:nvSpPr>
        <p:spPr>
          <a:xfrm>
            <a:off x="838200" y="1690688"/>
            <a:ext cx="10515600" cy="4002088"/>
          </a:xfrm>
        </p:spPr>
        <p:txBody>
          <a:bodyPr>
            <a:normAutofit/>
          </a:bodyPr>
          <a:lstStyle/>
          <a:p>
            <a:pPr marL="0" indent="0">
              <a:buNone/>
            </a:pPr>
            <a:r>
              <a:rPr lang="en-GB" sz="2400" b="0" dirty="0">
                <a:solidFill>
                  <a:schemeClr val="tx1"/>
                </a:solidFill>
                <a:latin typeface="Arial" panose="020B0604020202020204" pitchFamily="34" charset="0"/>
                <a:cs typeface="Arial" panose="020B0604020202020204" pitchFamily="34" charset="0"/>
              </a:rPr>
              <a:t>Here are some examples:</a:t>
            </a:r>
          </a:p>
        </p:txBody>
      </p:sp>
      <p:sp>
        <p:nvSpPr>
          <p:cNvPr id="7" name="Rectangle: Rounded Corners 6">
            <a:extLst>
              <a:ext uri="{FF2B5EF4-FFF2-40B4-BE49-F238E27FC236}">
                <a16:creationId xmlns:a16="http://schemas.microsoft.com/office/drawing/2014/main" id="{7FC701EB-DA8E-47FF-AA32-2BF883AE0183}"/>
              </a:ext>
            </a:extLst>
          </p:cNvPr>
          <p:cNvSpPr/>
          <p:nvPr/>
        </p:nvSpPr>
        <p:spPr>
          <a:xfrm>
            <a:off x="8616280" y="3016251"/>
            <a:ext cx="2230596" cy="1389631"/>
          </a:xfrm>
          <a:prstGeom prst="roundRect">
            <a:avLst/>
          </a:prstGeom>
          <a:solidFill>
            <a:srgbClr val="A53959"/>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400" dirty="0">
                <a:solidFill>
                  <a:schemeClr val="bg1"/>
                </a:solidFill>
                <a:latin typeface="Arial" panose="020B0604020202020204" pitchFamily="34" charset="0"/>
                <a:cs typeface="Arial" panose="020B0604020202020204" pitchFamily="34" charset="0"/>
              </a:rPr>
              <a:t>electronics</a:t>
            </a:r>
          </a:p>
        </p:txBody>
      </p:sp>
      <p:sp>
        <p:nvSpPr>
          <p:cNvPr id="8" name="Rectangle: Rounded Corners 7">
            <a:extLst>
              <a:ext uri="{FF2B5EF4-FFF2-40B4-BE49-F238E27FC236}">
                <a16:creationId xmlns:a16="http://schemas.microsoft.com/office/drawing/2014/main" id="{0EB42360-A8B6-4882-8410-C892DF8AF563}"/>
              </a:ext>
            </a:extLst>
          </p:cNvPr>
          <p:cNvSpPr/>
          <p:nvPr/>
        </p:nvSpPr>
        <p:spPr>
          <a:xfrm>
            <a:off x="4947086" y="2985828"/>
            <a:ext cx="2230596" cy="1411810"/>
          </a:xfrm>
          <a:prstGeom prst="roundRect">
            <a:avLst/>
          </a:prstGeom>
          <a:solidFill>
            <a:srgbClr val="6B355A"/>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400" dirty="0">
                <a:solidFill>
                  <a:schemeClr val="bg1"/>
                </a:solidFill>
                <a:latin typeface="Arial" panose="020B0604020202020204" pitchFamily="34" charset="0"/>
                <a:cs typeface="Arial" panose="020B0604020202020204" pitchFamily="34" charset="0"/>
              </a:rPr>
              <a:t>buildings</a:t>
            </a:r>
          </a:p>
        </p:txBody>
      </p:sp>
      <p:sp>
        <p:nvSpPr>
          <p:cNvPr id="9" name="Rectangle: Rounded Corners 8">
            <a:extLst>
              <a:ext uri="{FF2B5EF4-FFF2-40B4-BE49-F238E27FC236}">
                <a16:creationId xmlns:a16="http://schemas.microsoft.com/office/drawing/2014/main" id="{63DF2C8A-3910-493E-BD1B-763B2A37B9CD}"/>
              </a:ext>
            </a:extLst>
          </p:cNvPr>
          <p:cNvSpPr/>
          <p:nvPr/>
        </p:nvSpPr>
        <p:spPr>
          <a:xfrm>
            <a:off x="1271464" y="2996916"/>
            <a:ext cx="2237024" cy="1389631"/>
          </a:xfrm>
          <a:prstGeom prst="roundRect">
            <a:avLst/>
          </a:prstGeom>
          <a:solidFill>
            <a:srgbClr val="E93752"/>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400" dirty="0">
                <a:solidFill>
                  <a:schemeClr val="bg1"/>
                </a:solidFill>
                <a:latin typeface="Arial" panose="020B0604020202020204" pitchFamily="34" charset="0"/>
                <a:cs typeface="Arial" panose="020B0604020202020204" pitchFamily="34" charset="0"/>
              </a:rPr>
              <a:t>products</a:t>
            </a:r>
          </a:p>
        </p:txBody>
      </p:sp>
      <p:pic>
        <p:nvPicPr>
          <p:cNvPr id="4" name="daily lives">
            <a:hlinkClick r:id="" action="ppaction://media"/>
            <a:extLst>
              <a:ext uri="{FF2B5EF4-FFF2-40B4-BE49-F238E27FC236}">
                <a16:creationId xmlns:a16="http://schemas.microsoft.com/office/drawing/2014/main" id="{69311234-2223-4AFD-8FE3-BEB9D30F2B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77422" y="1165224"/>
            <a:ext cx="487363" cy="487363"/>
          </a:xfrm>
          <a:prstGeom prst="rect">
            <a:avLst/>
          </a:prstGeom>
        </p:spPr>
      </p:pic>
    </p:spTree>
    <p:extLst>
      <p:ext uri="{BB962C8B-B14F-4D97-AF65-F5344CB8AC3E}">
        <p14:creationId xmlns:p14="http://schemas.microsoft.com/office/powerpoint/2010/main" val="681029598"/>
      </p:ext>
    </p:extLst>
  </p:cSld>
  <p:clrMapOvr>
    <a:masterClrMapping/>
  </p:clrMapOvr>
  <mc:AlternateContent xmlns:mc="http://schemas.openxmlformats.org/markup-compatibility/2006" xmlns:p14="http://schemas.microsoft.com/office/powerpoint/2010/main">
    <mc:Choice Requires="p14">
      <p:transition spd="slow" p14:dur="2000" advTm="31651"/>
    </mc:Choice>
    <mc:Fallback xmlns="">
      <p:transition spd="slow" advTm="31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8741"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1334C2-6344-483C-B6B4-ACA78EF2C44A}"/>
              </a:ext>
            </a:extLst>
          </p:cNvPr>
          <p:cNvSpPr txBox="1"/>
          <p:nvPr/>
        </p:nvSpPr>
        <p:spPr>
          <a:xfrm>
            <a:off x="992864" y="761935"/>
            <a:ext cx="9961581"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kern="0" spc="-120" dirty="0">
                <a:solidFill>
                  <a:prstClr val="white"/>
                </a:solidFill>
                <a:latin typeface="Arial" panose="020B0604020202020204" pitchFamily="34" charset="0"/>
                <a:cs typeface="Arial" panose="020B0604020202020204" pitchFamily="34" charset="0"/>
              </a:rPr>
              <a:t>What are STEM careers?</a:t>
            </a:r>
            <a:endParaRPr kumimoji="0" lang="en-GB" sz="6000" b="1" i="0" u="none" strike="noStrike" kern="0" cap="none" spc="-12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0" b="1" i="0" u="none" strike="noStrike" kern="1200" cap="none" spc="-13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1DB998D7-9C40-4F64-B4C6-D710F41DA855}"/>
              </a:ext>
            </a:extLst>
          </p:cNvPr>
          <p:cNvPicPr>
            <a:picLocks noChangeAspect="1"/>
          </p:cNvPicPr>
          <p:nvPr/>
        </p:nvPicPr>
        <p:blipFill>
          <a:blip r:embed="rId5"/>
          <a:stretch>
            <a:fillRect/>
          </a:stretch>
        </p:blipFill>
        <p:spPr>
          <a:xfrm>
            <a:off x="8256240" y="6237312"/>
            <a:ext cx="3459780" cy="365792"/>
          </a:xfrm>
          <a:prstGeom prst="rect">
            <a:avLst/>
          </a:prstGeom>
        </p:spPr>
      </p:pic>
      <p:pic>
        <p:nvPicPr>
          <p:cNvPr id="3" name="stem careers">
            <a:hlinkClick r:id="" action="ppaction://media"/>
            <a:extLst>
              <a:ext uri="{FF2B5EF4-FFF2-40B4-BE49-F238E27FC236}">
                <a16:creationId xmlns:a16="http://schemas.microsoft.com/office/drawing/2014/main" id="{CC42577C-F44E-4966-B6B7-85D5124DFE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0456" y="116632"/>
            <a:ext cx="487363" cy="487363"/>
          </a:xfrm>
          <a:prstGeom prst="rect">
            <a:avLst/>
          </a:prstGeom>
        </p:spPr>
      </p:pic>
    </p:spTree>
    <p:extLst>
      <p:ext uri="{BB962C8B-B14F-4D97-AF65-F5344CB8AC3E}">
        <p14:creationId xmlns:p14="http://schemas.microsoft.com/office/powerpoint/2010/main" val="3619915876"/>
      </p:ext>
    </p:extLst>
  </p:cSld>
  <p:clrMapOvr>
    <a:masterClrMapping/>
  </p:clrMapOvr>
  <mc:AlternateContent xmlns:mc="http://schemas.openxmlformats.org/markup-compatibility/2006" xmlns:p14="http://schemas.microsoft.com/office/powerpoint/2010/main">
    <mc:Choice Requires="p14">
      <p:transition spd="slow" p14:dur="2000" advTm="11408"/>
    </mc:Choice>
    <mc:Fallback xmlns="">
      <p:transition spd="slow" advTm="11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10302"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9576" y="332656"/>
            <a:ext cx="7740353" cy="5805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jobs">
            <a:hlinkClick r:id="" action="ppaction://media"/>
            <a:extLst>
              <a:ext uri="{FF2B5EF4-FFF2-40B4-BE49-F238E27FC236}">
                <a16:creationId xmlns:a16="http://schemas.microsoft.com/office/drawing/2014/main" id="{0B4A9FCB-DCC2-4E0D-83FE-76B1925419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0496" y="188640"/>
            <a:ext cx="487363" cy="487363"/>
          </a:xfrm>
          <a:prstGeom prst="rect">
            <a:avLst/>
          </a:prstGeom>
        </p:spPr>
      </p:pic>
    </p:spTree>
    <p:extLst>
      <p:ext uri="{BB962C8B-B14F-4D97-AF65-F5344CB8AC3E}">
        <p14:creationId xmlns:p14="http://schemas.microsoft.com/office/powerpoint/2010/main" val="2497375089"/>
      </p:ext>
    </p:extLst>
  </p:cSld>
  <p:clrMapOvr>
    <a:masterClrMapping/>
  </p:clrMapOvr>
  <mc:AlternateContent xmlns:mc="http://schemas.openxmlformats.org/markup-compatibility/2006" xmlns:p14="http://schemas.microsoft.com/office/powerpoint/2010/main">
    <mc:Choice Requires="p14">
      <p:transition spd="slow" p14:dur="2000" advTm="26941"/>
    </mc:Choice>
    <mc:Fallback xmlns="">
      <p:transition spd="slow" advTm="26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24630"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1E4A85-1C48-764E-9A34-349BB3ED3021}"/>
              </a:ext>
            </a:extLst>
          </p:cNvPr>
          <p:cNvSpPr txBox="1"/>
          <p:nvPr/>
        </p:nvSpPr>
        <p:spPr>
          <a:xfrm>
            <a:off x="2423592" y="476672"/>
            <a:ext cx="7471186" cy="707886"/>
          </a:xfrm>
          <a:prstGeom prst="rect">
            <a:avLst/>
          </a:prstGeom>
          <a:noFill/>
        </p:spPr>
        <p:txBody>
          <a:bodyPr wrap="square" rtlCol="0">
            <a:spAutoFit/>
          </a:bodyPr>
          <a:lstStyle/>
          <a:p>
            <a:pPr algn="ctr" defTabSz="685800"/>
            <a:r>
              <a:rPr lang="en-GB" sz="4000" b="1" u="sng" spc="-98" dirty="0">
                <a:solidFill>
                  <a:prstClr val="black"/>
                </a:solidFill>
                <a:latin typeface="Arial" panose="020B0604020202020204" pitchFamily="34" charset="0"/>
                <a:cs typeface="Arial" panose="020B0604020202020204" pitchFamily="34" charset="0"/>
              </a:rPr>
              <a:t>Opportunities in STEM</a:t>
            </a:r>
          </a:p>
        </p:txBody>
      </p:sp>
      <p:sp>
        <p:nvSpPr>
          <p:cNvPr id="29" name="TextBox 28">
            <a:extLst>
              <a:ext uri="{FF2B5EF4-FFF2-40B4-BE49-F238E27FC236}">
                <a16:creationId xmlns:a16="http://schemas.microsoft.com/office/drawing/2014/main" id="{6BD9D304-CA23-4B29-B661-2EE21D7AEC7E}"/>
              </a:ext>
            </a:extLst>
          </p:cNvPr>
          <p:cNvSpPr txBox="1"/>
          <p:nvPr/>
        </p:nvSpPr>
        <p:spPr>
          <a:xfrm>
            <a:off x="1991544" y="1327619"/>
            <a:ext cx="8124144" cy="586699"/>
          </a:xfrm>
          <a:prstGeom prst="rect">
            <a:avLst/>
          </a:prstGeom>
          <a:noFill/>
        </p:spPr>
        <p:txBody>
          <a:bodyPr wrap="square" rtlCol="0">
            <a:spAutoFit/>
          </a:bodyPr>
          <a:lstStyle/>
          <a:p>
            <a:pPr algn="ctr" defTabSz="685800">
              <a:lnSpc>
                <a:spcPct val="150000"/>
              </a:lnSpc>
            </a:pPr>
            <a:r>
              <a:rPr lang="en-GB" sz="2400" dirty="0">
                <a:hlinkClick r:id="rId7"/>
              </a:rPr>
              <a:t>https://www.youtube.com/watch?v=3bnMBhO0LnU</a:t>
            </a:r>
            <a:endParaRPr lang="en-GB" sz="2250" spc="-90" dirty="0">
              <a:solidFill>
                <a:srgbClr val="9C5FB5"/>
              </a:solidFill>
              <a:latin typeface="Arial"/>
            </a:endParaRPr>
          </a:p>
        </p:txBody>
      </p:sp>
      <p:pic>
        <p:nvPicPr>
          <p:cNvPr id="5" name="Online Media 12" title="What do you want to do - STEM Careers">
            <a:hlinkClick r:id="" action="ppaction://media"/>
            <a:extLst>
              <a:ext uri="{FF2B5EF4-FFF2-40B4-BE49-F238E27FC236}">
                <a16:creationId xmlns:a16="http://schemas.microsoft.com/office/drawing/2014/main" id="{23E0201E-5B28-458A-A888-F77E26A3A95A}"/>
              </a:ext>
            </a:extLst>
          </p:cNvPr>
          <p:cNvPicPr>
            <a:picLocks noRot="1" noChangeAspect="1"/>
          </p:cNvPicPr>
          <p:nvPr>
            <a:videoFile r:link="rId2"/>
          </p:nvPr>
        </p:nvPicPr>
        <p:blipFill>
          <a:blip r:embed="rId8"/>
          <a:stretch>
            <a:fillRect/>
          </a:stretch>
        </p:blipFill>
        <p:spPr>
          <a:xfrm>
            <a:off x="2541037" y="1916805"/>
            <a:ext cx="7236296" cy="4294945"/>
          </a:xfrm>
          <a:prstGeom prst="rect">
            <a:avLst/>
          </a:prstGeom>
        </p:spPr>
      </p:pic>
      <p:pic>
        <p:nvPicPr>
          <p:cNvPr id="2" name="video">
            <a:hlinkClick r:id="" action="ppaction://media"/>
            <a:extLst>
              <a:ext uri="{FF2B5EF4-FFF2-40B4-BE49-F238E27FC236}">
                <a16:creationId xmlns:a16="http://schemas.microsoft.com/office/drawing/2014/main" id="{0FE39209-30B6-4ACC-9A5D-088F81F7C2B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488488" y="232990"/>
            <a:ext cx="487363" cy="487363"/>
          </a:xfrm>
          <a:prstGeom prst="rect">
            <a:avLst/>
          </a:prstGeom>
        </p:spPr>
      </p:pic>
    </p:spTree>
    <p:custDataLst>
      <p:tags r:id="rId1"/>
    </p:custDataLst>
    <p:extLst>
      <p:ext uri="{BB962C8B-B14F-4D97-AF65-F5344CB8AC3E}">
        <p14:creationId xmlns:p14="http://schemas.microsoft.com/office/powerpoint/2010/main" val="2509528749"/>
      </p:ext>
    </p:extLst>
  </p:cSld>
  <p:clrMapOvr>
    <a:masterClrMapping/>
  </p:clrMapOvr>
  <mc:AlternateContent xmlns:mc="http://schemas.openxmlformats.org/markup-compatibility/2006" xmlns:p14="http://schemas.microsoft.com/office/powerpoint/2010/main">
    <mc:Choice Requires="p14">
      <p:transition spd="slow" p14:dur="2000" advTm="182154"/>
    </mc:Choice>
    <mc:Fallback xmlns="">
      <p:transition spd="slow" advTm="1821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7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audio>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0612" objId="5"/>
        <p14:playEvt time="20613" objId="2"/>
        <p14:stopEvt time="28666" objId="2"/>
        <p14:pauseEvt time="182154" objId="5"/>
        <p14:stopEvt time="182154" objId="5"/>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2.4"/>
</p:tagLst>
</file>

<file path=ppt/tags/tag2.xml><?xml version="1.0" encoding="utf-8"?>
<p:tagLst xmlns:a="http://schemas.openxmlformats.org/drawingml/2006/main" xmlns:r="http://schemas.openxmlformats.org/officeDocument/2006/relationships" xmlns:p="http://schemas.openxmlformats.org/presentationml/2006/main">
  <p:tag name="TIMING" val="|20.6"/>
</p:tagLst>
</file>

<file path=ppt/tags/tag3.xml><?xml version="1.0" encoding="utf-8"?>
<p:tagLst xmlns:a="http://schemas.openxmlformats.org/drawingml/2006/main" xmlns:r="http://schemas.openxmlformats.org/officeDocument/2006/relationships" xmlns:p="http://schemas.openxmlformats.org/presentationml/2006/main">
  <p:tag name="TIMING" val="|3.8"/>
</p:tagLst>
</file>

<file path=ppt/theme/theme1.xml><?xml version="1.0" encoding="utf-8"?>
<a:theme xmlns:a="http://schemas.openxmlformats.org/drawingml/2006/main" name="Custom Design">
  <a:themeElements>
    <a:clrScheme name="Custom 4">
      <a:dk1>
        <a:sysClr val="windowText" lastClr="000000"/>
      </a:dk1>
      <a:lt1>
        <a:sysClr val="window" lastClr="FFFFFF"/>
      </a:lt1>
      <a:dk2>
        <a:srgbClr val="44546A"/>
      </a:dk2>
      <a:lt2>
        <a:srgbClr val="E7E6E6"/>
      </a:lt2>
      <a:accent1>
        <a:srgbClr val="4472C4"/>
      </a:accent1>
      <a:accent2>
        <a:srgbClr val="70AD47"/>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1354</TotalTime>
  <Words>1648</Words>
  <Application>Microsoft Office PowerPoint</Application>
  <PresentationFormat>Widescreen</PresentationFormat>
  <Paragraphs>116</Paragraphs>
  <Slides>20</Slides>
  <Notes>20</Notes>
  <HiddenSlides>0</HiddenSlides>
  <MMClips>21</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20</vt:i4>
      </vt:variant>
    </vt:vector>
  </HeadingPairs>
  <TitlesOfParts>
    <vt:vector size="31" baseType="lpstr">
      <vt:lpstr>Arial</vt:lpstr>
      <vt:lpstr>Arial MT Lt</vt:lpstr>
      <vt:lpstr>Calibri</vt:lpstr>
      <vt:lpstr>Calibri Light</vt:lpstr>
      <vt:lpstr>Ink Free</vt:lpstr>
      <vt:lpstr>Custom Design</vt:lpstr>
      <vt:lpstr>3_Custom Design</vt:lpstr>
      <vt:lpstr>Office Theme</vt:lpstr>
      <vt:lpstr>1_Office Theme</vt:lpstr>
      <vt:lpstr>1_Custom Design</vt:lpstr>
      <vt:lpstr>4_Custom Design</vt:lpstr>
      <vt:lpstr>Routes into STEM</vt:lpstr>
      <vt:lpstr>PowerPoint Presentation</vt:lpstr>
      <vt:lpstr>PowerPoint Presentation</vt:lpstr>
      <vt:lpstr>PowerPoint Presentation</vt:lpstr>
      <vt:lpstr>How does Science, Technology, Engineering and Maths shape our lives?</vt:lpstr>
      <vt:lpstr>STEM relates to many things we use in our daily lives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Qualification routes into STEM</vt:lpstr>
      <vt:lpstr>PowerPoint Presentation</vt:lpstr>
      <vt:lpstr>PowerPoint Presentation</vt:lpstr>
      <vt:lpstr>Activity 2 – Match the degree </vt:lpstr>
      <vt:lpstr>PowerPoint Presentation</vt:lpstr>
      <vt:lpstr>Thank you for listening.</vt:lpstr>
    </vt:vector>
  </TitlesOfParts>
  <Company>University of Bedfordshire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Sundip Randhawa</dc:creator>
  <cp:lastModifiedBy>Colleen Galley</cp:lastModifiedBy>
  <cp:revision>95</cp:revision>
  <dcterms:created xsi:type="dcterms:W3CDTF">2018-03-07T11:24:45Z</dcterms:created>
  <dcterms:modified xsi:type="dcterms:W3CDTF">2020-09-03T14:01:58Z</dcterms:modified>
</cp:coreProperties>
</file>