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2"/>
  </p:notesMasterIdLst>
  <p:sldIdLst>
    <p:sldId id="257" r:id="rId8"/>
    <p:sldId id="282" r:id="rId9"/>
    <p:sldId id="448" r:id="rId10"/>
    <p:sldId id="459" r:id="rId11"/>
    <p:sldId id="460" r:id="rId12"/>
    <p:sldId id="447" r:id="rId13"/>
    <p:sldId id="457" r:id="rId14"/>
    <p:sldId id="465" r:id="rId15"/>
    <p:sldId id="461" r:id="rId16"/>
    <p:sldId id="446" r:id="rId17"/>
    <p:sldId id="462" r:id="rId18"/>
    <p:sldId id="455" r:id="rId19"/>
    <p:sldId id="464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55A"/>
    <a:srgbClr val="E93752"/>
    <a:srgbClr val="8A5873"/>
    <a:srgbClr val="A53959"/>
    <a:srgbClr val="FCB8C5"/>
    <a:srgbClr val="9C5FB5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Problem solving skills are about the ability to find a solution to a complex situation or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Creativity is the use of imagination and the generation of new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Listening and presenting (communication) is the receiving, retaining and processing of information or ideas as well as the oral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Leadership is about supporting, encouraging and motivating others to achieve a shared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Proactive, is the ability to set clear, tangible goals and devise a robust route to achieving them as well as taking the initiative and making things happen, instead of always reacting to what happens around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Staying positive or Resilience  is about the ability to use tactics and strategies to overcome setbacks and achieve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Adaptability is the ability to cope and thrive in changing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7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hope that dispenses some myths around apprenticeships and gives you the ability into making an informed choice. </a:t>
            </a:r>
          </a:p>
          <a:p>
            <a:endParaRPr lang="en-GB" dirty="0"/>
          </a:p>
          <a:p>
            <a:r>
              <a:rPr lang="en-GB" dirty="0"/>
              <a:t>Thank you for listening.  Any questions?</a:t>
            </a:r>
          </a:p>
          <a:p>
            <a:endParaRPr lang="en-GB" dirty="0"/>
          </a:p>
          <a:p>
            <a:r>
              <a:rPr lang="en-GB" dirty="0"/>
              <a:t>Answer any questions.</a:t>
            </a:r>
          </a:p>
          <a:p>
            <a:endParaRPr lang="en-GB" dirty="0"/>
          </a:p>
          <a:p>
            <a:r>
              <a:rPr lang="en-GB" dirty="0"/>
              <a:t>I will be here for a few minutes if any of you would like to ask questions on the way out otherwise you can tweet </a:t>
            </a:r>
            <a:r>
              <a:rPr lang="en-GB" dirty="0" err="1"/>
              <a:t>aspirehigher,net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4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Skills-</a:t>
            </a:r>
            <a:br>
              <a:rPr lang="en-GB" dirty="0"/>
            </a:br>
            <a:r>
              <a:rPr lang="en-GB" dirty="0"/>
              <a:t>Leadership   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992864" y="761935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Leadership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Give me some tasks to develop my leadership values.</a:t>
            </a:r>
          </a:p>
          <a:p>
            <a:pPr lvl="0" algn="ctr"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Why not try one of these tasks?</a:t>
            </a: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015" y="292820"/>
            <a:ext cx="11753525" cy="1325563"/>
          </a:xfrm>
        </p:spPr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020" y="1167318"/>
            <a:ext cx="10515600" cy="447681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2234783-B2AA-4EB6-BA99-71DDA1696FA5}"/>
              </a:ext>
            </a:extLst>
          </p:cNvPr>
          <p:cNvSpPr/>
          <p:nvPr/>
        </p:nvSpPr>
        <p:spPr>
          <a:xfrm>
            <a:off x="1349015" y="1213863"/>
            <a:ext cx="5294089" cy="4871004"/>
          </a:xfrm>
          <a:prstGeom prst="roundRect">
            <a:avLst>
              <a:gd name="adj" fmla="val 16667"/>
            </a:avLst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Coat of Arms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 coat of arms is an emblem unique to a particular family or organisation where each symbol has an important meaning.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All leaders have attributes they value and find important that guide their leadership style.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Why not create your own Coat of Arms that represents your leadership style?</a:t>
            </a:r>
          </a:p>
        </p:txBody>
      </p:sp>
      <p:sp>
        <p:nvSpPr>
          <p:cNvPr id="4" name="AutoShape 2" descr="Coat of arms of Mauritius - Wikipedia">
            <a:extLst>
              <a:ext uri="{FF2B5EF4-FFF2-40B4-BE49-F238E27FC236}">
                <a16:creationId xmlns:a16="http://schemas.microsoft.com/office/drawing/2014/main" id="{76ECA861-CE63-4187-9D27-9AF24B7562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47E75-D7CD-4D19-B67B-EDF66D704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2289">
            <a:off x="7117291" y="2096432"/>
            <a:ext cx="4175544" cy="3343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87907A-55C1-4FD3-A763-96D45C920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2899" l="9412" r="89412">
                        <a14:foregroundMark x1="52471" y1="7101" x2="52471" y2="7101"/>
                        <a14:foregroundMark x1="49882" y1="90828" x2="49882" y2="90828"/>
                        <a14:foregroundMark x1="48941" y1="92899" x2="48941" y2="92899"/>
                        <a14:foregroundMark x1="34824" y1="92012" x2="34824" y2="92012"/>
                        <a14:foregroundMark x1="60000" y1="92012" x2="60000" y2="92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6952">
            <a:off x="9504907" y="794841"/>
            <a:ext cx="2172794" cy="1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3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Coat Of Arms Template Png, Download Free Clip Art, Free Clip ...">
            <a:extLst>
              <a:ext uri="{FF2B5EF4-FFF2-40B4-BE49-F238E27FC236}">
                <a16:creationId xmlns:a16="http://schemas.microsoft.com/office/drawing/2014/main" id="{351391AC-78D5-4C17-BABD-C6D2F0DA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14" y="1112877"/>
            <a:ext cx="4062428" cy="525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7467DF3-21F7-4344-920B-2CED5DDEFA2B}"/>
              </a:ext>
            </a:extLst>
          </p:cNvPr>
          <p:cNvSpPr/>
          <p:nvPr/>
        </p:nvSpPr>
        <p:spPr>
          <a:xfrm>
            <a:off x="1588081" y="2987477"/>
            <a:ext cx="3799005" cy="1503233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Draw a representation of these qualities.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9144E8-14C1-4AF8-BED1-5BB28069A66B}"/>
              </a:ext>
            </a:extLst>
          </p:cNvPr>
          <p:cNvSpPr/>
          <p:nvPr/>
        </p:nvSpPr>
        <p:spPr>
          <a:xfrm>
            <a:off x="1577358" y="1277323"/>
            <a:ext cx="3809728" cy="1503233"/>
          </a:xfrm>
          <a:prstGeom prst="roundRect">
            <a:avLst/>
          </a:prstGeom>
          <a:solidFill>
            <a:srgbClr val="9C5FB5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Think of your 4 most valued leadership qualities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C52384-7D78-4607-B8CB-83EDAC7A3652}"/>
              </a:ext>
            </a:extLst>
          </p:cNvPr>
          <p:cNvSpPr/>
          <p:nvPr/>
        </p:nvSpPr>
        <p:spPr>
          <a:xfrm>
            <a:off x="1566776" y="4697631"/>
            <a:ext cx="3820310" cy="1503233"/>
          </a:xfrm>
          <a:prstGeom prst="roundRect">
            <a:avLst/>
          </a:prstGeom>
          <a:solidFill>
            <a:srgbClr val="A53959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What transferable skills do you have to demonstrate these qualities?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F1348D-92AE-4261-985B-2669BED3A255}"/>
              </a:ext>
            </a:extLst>
          </p:cNvPr>
          <p:cNvSpPr/>
          <p:nvPr/>
        </p:nvSpPr>
        <p:spPr>
          <a:xfrm>
            <a:off x="7079125" y="2644170"/>
            <a:ext cx="3008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/>
              <a:t>an A4 piece of paper, or computer software, draw your Coat of Arms</a:t>
            </a:r>
            <a:r>
              <a:rPr lang="en-GB" sz="2200" dirty="0"/>
              <a:t>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87907A-55C1-4FD3-A763-96D45C920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2899" l="9412" r="89412">
                        <a14:foregroundMark x1="52471" y1="7101" x2="52471" y2="7101"/>
                        <a14:foregroundMark x1="49882" y1="90828" x2="49882" y2="90828"/>
                        <a14:foregroundMark x1="48941" y1="92899" x2="48941" y2="92899"/>
                        <a14:foregroundMark x1="34824" y1="92012" x2="34824" y2="92012"/>
                        <a14:foregroundMark x1="60000" y1="92012" x2="60000" y2="92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6952">
            <a:off x="10170297" y="273653"/>
            <a:ext cx="1714960" cy="13638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E6DA875-D325-46CD-830D-E88320BC38A5}"/>
              </a:ext>
            </a:extLst>
          </p:cNvPr>
          <p:cNvSpPr txBox="1">
            <a:spLocks/>
          </p:cNvSpPr>
          <p:nvPr/>
        </p:nvSpPr>
        <p:spPr>
          <a:xfrm>
            <a:off x="1349015" y="292820"/>
            <a:ext cx="117535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Task </a:t>
            </a:r>
          </a:p>
        </p:txBody>
      </p:sp>
    </p:spTree>
    <p:extLst>
      <p:ext uri="{BB962C8B-B14F-4D97-AF65-F5344CB8AC3E}">
        <p14:creationId xmlns:p14="http://schemas.microsoft.com/office/powerpoint/2010/main" val="332894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5E5E8D-AF22-451F-A289-DC08A3CDE7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listening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0C90B-3B4B-4DEF-B541-B313C30A476D}"/>
              </a:ext>
            </a:extLst>
          </p:cNvPr>
          <p:cNvSpPr txBox="1"/>
          <p:nvPr/>
        </p:nvSpPr>
        <p:spPr>
          <a:xfrm>
            <a:off x="1126093" y="4656232"/>
            <a:ext cx="506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www.aspire-higher.co.uk</a:t>
            </a: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801BC98F-2D3D-45E3-B0E5-FC397010B953}"/>
              </a:ext>
            </a:extLst>
          </p:cNvPr>
          <p:cNvSpPr txBox="1"/>
          <p:nvPr/>
        </p:nvSpPr>
        <p:spPr>
          <a:xfrm>
            <a:off x="3917164" y="2560461"/>
            <a:ext cx="534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Tell us what you think</a:t>
            </a:r>
            <a:endParaRPr lang="en-GB" sz="32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C3DE89-04AF-4781-9F58-4433A77023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2" y="1529464"/>
            <a:ext cx="683736" cy="683736"/>
          </a:xfrm>
          <a:prstGeom prst="rect">
            <a:avLst/>
          </a:prstGeom>
        </p:spPr>
      </p:pic>
      <p:pic>
        <p:nvPicPr>
          <p:cNvPr id="1026" name="Picture 2" descr="Image result for website  icon">
            <a:extLst>
              <a:ext uri="{FF2B5EF4-FFF2-40B4-BE49-F238E27FC236}">
                <a16:creationId xmlns:a16="http://schemas.microsoft.com/office/drawing/2014/main" id="{27BFF066-D321-4004-86F1-630ED871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7" y="4662047"/>
            <a:ext cx="683736" cy="7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03482-B584-40F1-AAFC-D54FB3E104B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1875" y="4256491"/>
            <a:ext cx="40386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2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550A-0ACE-4B99-8F77-E6F00939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Skills-</a:t>
            </a:r>
            <a:br>
              <a:rPr lang="en-GB" dirty="0"/>
            </a:br>
            <a:r>
              <a:rPr lang="en-GB" dirty="0"/>
              <a:t>Leadership </a:t>
            </a:r>
          </a:p>
        </p:txBody>
      </p:sp>
    </p:spTree>
    <p:extLst>
      <p:ext uri="{BB962C8B-B14F-4D97-AF65-F5344CB8AC3E}">
        <p14:creationId xmlns:p14="http://schemas.microsoft.com/office/powerpoint/2010/main" val="346232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transferable skills and why are they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leadership?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task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1115209" y="747867"/>
            <a:ext cx="996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transferable skills and why are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important?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It’s all about complimenting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your education!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transferable skills?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27956"/>
            <a:ext cx="10515600" cy="4002088"/>
          </a:xfrm>
        </p:spPr>
        <p:txBody>
          <a:bodyPr/>
          <a:lstStyle/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</a:rPr>
              <a:t>There are many transferable skills. </a:t>
            </a:r>
          </a:p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</a:rPr>
              <a:t>In this session we will be focusing on leadership.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9E9AE1-8F34-455A-B208-5B39C5BE6166}"/>
              </a:ext>
            </a:extLst>
          </p:cNvPr>
          <p:cNvSpPr/>
          <p:nvPr/>
        </p:nvSpPr>
        <p:spPr>
          <a:xfrm>
            <a:off x="9077596" y="272142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Communication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F299D9-C6D4-48E5-95B1-F6B0CBB32E27}"/>
              </a:ext>
            </a:extLst>
          </p:cNvPr>
          <p:cNvSpPr/>
          <p:nvPr/>
        </p:nvSpPr>
        <p:spPr>
          <a:xfrm>
            <a:off x="6249275" y="27230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Proactivity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615CBD-6DE9-4E29-8B4A-FB0243F2D309}"/>
              </a:ext>
            </a:extLst>
          </p:cNvPr>
          <p:cNvSpPr/>
          <p:nvPr/>
        </p:nvSpPr>
        <p:spPr>
          <a:xfrm>
            <a:off x="6249275" y="462822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Teamwork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67A522-217A-4D47-8EBD-2F89A48EA12D}"/>
              </a:ext>
            </a:extLst>
          </p:cNvPr>
          <p:cNvSpPr/>
          <p:nvPr/>
        </p:nvSpPr>
        <p:spPr>
          <a:xfrm>
            <a:off x="587943" y="462822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Resilience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151D476-3209-4D94-89EF-86315E793B00}"/>
              </a:ext>
            </a:extLst>
          </p:cNvPr>
          <p:cNvSpPr/>
          <p:nvPr/>
        </p:nvSpPr>
        <p:spPr>
          <a:xfrm>
            <a:off x="3418609" y="27230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1535F0-758C-402B-9E01-632652060362}"/>
              </a:ext>
            </a:extLst>
          </p:cNvPr>
          <p:cNvSpPr/>
          <p:nvPr/>
        </p:nvSpPr>
        <p:spPr>
          <a:xfrm>
            <a:off x="587943" y="27230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Adaptability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C3497A4-85E3-43B7-A95F-91A73128490D}"/>
              </a:ext>
            </a:extLst>
          </p:cNvPr>
          <p:cNvSpPr/>
          <p:nvPr/>
        </p:nvSpPr>
        <p:spPr>
          <a:xfrm>
            <a:off x="3418609" y="4628223"/>
            <a:ext cx="2524118" cy="1411810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62B081-92D4-4F1C-8B07-81C0629E5F73}"/>
              </a:ext>
            </a:extLst>
          </p:cNvPr>
          <p:cNvSpPr/>
          <p:nvPr/>
        </p:nvSpPr>
        <p:spPr>
          <a:xfrm>
            <a:off x="9112029" y="462822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421695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Article Image">
            <a:extLst>
              <a:ext uri="{FF2B5EF4-FFF2-40B4-BE49-F238E27FC236}">
                <a16:creationId xmlns:a16="http://schemas.microsoft.com/office/drawing/2014/main" id="{79C7FC60-8DE7-4583-9E5B-C7334316EB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E241E-519E-4A04-BA67-A5BB0022AF88}"/>
              </a:ext>
            </a:extLst>
          </p:cNvPr>
          <p:cNvSpPr/>
          <p:nvPr/>
        </p:nvSpPr>
        <p:spPr>
          <a:xfrm>
            <a:off x="1034919" y="420318"/>
            <a:ext cx="11594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0" b="1" dirty="0"/>
              <a:t>Why are transferable skills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EDEA4-73FC-4CF0-B1B9-7FA4CF995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838" y="2213614"/>
            <a:ext cx="3246795" cy="3246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009465-EB26-4F7E-96BC-1AE2B10BA36F}"/>
              </a:ext>
            </a:extLst>
          </p:cNvPr>
          <p:cNvSpPr txBox="1"/>
          <p:nvPr/>
        </p:nvSpPr>
        <p:spPr>
          <a:xfrm>
            <a:off x="4977051" y="2498183"/>
            <a:ext cx="6954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They are skills developed from your previous professional experience, education or even extra curricular activities and hobbies.</a:t>
            </a:r>
          </a:p>
          <a:p>
            <a:endParaRPr lang="en-GB" sz="2400" dirty="0"/>
          </a:p>
          <a:p>
            <a:pPr algn="ctr"/>
            <a:r>
              <a:rPr lang="en-GB" sz="2400" dirty="0"/>
              <a:t>These skills can be applied to a range scenarios where you thought you didn’t have any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224698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992864" y="761935"/>
            <a:ext cx="99615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GB" sz="6000" b="1" i="0" u="none" strike="noStrike" kern="0" cap="none" spc="-1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eadership</a:t>
            </a: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And how can I gain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leadership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experience?</a:t>
            </a: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B7D037-8951-4269-BC94-162ACD07B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923" y="2315185"/>
            <a:ext cx="6083034" cy="2774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99" y="383662"/>
            <a:ext cx="11753525" cy="1325563"/>
          </a:xfrm>
        </p:spPr>
        <p:txBody>
          <a:bodyPr/>
          <a:lstStyle/>
          <a:p>
            <a:r>
              <a:rPr lang="en-GB" dirty="0"/>
              <a:t>Leadership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1209999" y="3895881"/>
            <a:ext cx="4046233" cy="1939257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Leadership skills are a highly sought after transferable skill for any role not just team leaders, managers and senior staff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A3CC90-9EEB-476C-8CAF-E558EFC65D39}"/>
              </a:ext>
            </a:extLst>
          </p:cNvPr>
          <p:cNvSpPr/>
          <p:nvPr/>
        </p:nvSpPr>
        <p:spPr>
          <a:xfrm>
            <a:off x="1209998" y="1489743"/>
            <a:ext cx="4046233" cy="1939257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Leadership is about supporting, encouraging and motivating others to achieve a shared goal. </a:t>
            </a:r>
          </a:p>
        </p:txBody>
      </p:sp>
    </p:spTree>
    <p:extLst>
      <p:ext uri="{BB962C8B-B14F-4D97-AF65-F5344CB8AC3E}">
        <p14:creationId xmlns:p14="http://schemas.microsoft.com/office/powerpoint/2010/main" val="123649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62" y="401239"/>
            <a:ext cx="10950744" cy="1325563"/>
          </a:xfrm>
        </p:spPr>
        <p:txBody>
          <a:bodyPr/>
          <a:lstStyle/>
          <a:p>
            <a:r>
              <a:rPr lang="en-GB" dirty="0"/>
              <a:t>Developing your leadership skills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DE260-43C4-404F-AADB-D3D1829EA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60" y="2631291"/>
            <a:ext cx="4532879" cy="253841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DF1657-0E10-4658-A370-4AB8B2D1667B}"/>
              </a:ext>
            </a:extLst>
          </p:cNvPr>
          <p:cNvSpPr/>
          <p:nvPr/>
        </p:nvSpPr>
        <p:spPr>
          <a:xfrm>
            <a:off x="599979" y="3407577"/>
            <a:ext cx="3314572" cy="985837"/>
          </a:xfrm>
          <a:prstGeom prst="roundRect">
            <a:avLst/>
          </a:prstGeom>
          <a:solidFill>
            <a:srgbClr val="A53959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Planning and delivering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D0467-1771-42D6-BC7F-C21973075562}"/>
              </a:ext>
            </a:extLst>
          </p:cNvPr>
          <p:cNvSpPr/>
          <p:nvPr/>
        </p:nvSpPr>
        <p:spPr>
          <a:xfrm>
            <a:off x="586569" y="4700607"/>
            <a:ext cx="3314572" cy="985837"/>
          </a:xfrm>
          <a:prstGeom prst="roundRect">
            <a:avLst/>
          </a:prstGeom>
          <a:solidFill>
            <a:srgbClr val="8A587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Adaptability and Flexibility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E53219-DB2B-4300-97DD-340D1D7846BA}"/>
              </a:ext>
            </a:extLst>
          </p:cNvPr>
          <p:cNvSpPr/>
          <p:nvPr/>
        </p:nvSpPr>
        <p:spPr>
          <a:xfrm>
            <a:off x="619252" y="2114550"/>
            <a:ext cx="3314572" cy="985837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 drive to learn and improve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0591C0-80FC-4AFB-A35E-C9348DFE286D}"/>
              </a:ext>
            </a:extLst>
          </p:cNvPr>
          <p:cNvSpPr/>
          <p:nvPr/>
        </p:nvSpPr>
        <p:spPr>
          <a:xfrm>
            <a:off x="8258174" y="2143132"/>
            <a:ext cx="3314572" cy="985837"/>
          </a:xfrm>
          <a:prstGeom prst="roundRect">
            <a:avLst/>
          </a:prstGeom>
          <a:solidFill>
            <a:srgbClr val="8A587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Building confidence &amp; motivation in others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4BC7D5-FACF-4136-944B-6C41CF936D34}"/>
              </a:ext>
            </a:extLst>
          </p:cNvPr>
          <p:cNvSpPr/>
          <p:nvPr/>
        </p:nvSpPr>
        <p:spPr>
          <a:xfrm>
            <a:off x="4438713" y="5061374"/>
            <a:ext cx="3314572" cy="985837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Empathise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7A4AB3-3308-4A7A-A564-500C680D5419}"/>
              </a:ext>
            </a:extLst>
          </p:cNvPr>
          <p:cNvSpPr/>
          <p:nvPr/>
        </p:nvSpPr>
        <p:spPr>
          <a:xfrm>
            <a:off x="8258174" y="4810170"/>
            <a:ext cx="3314572" cy="985837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 facilitator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604E67-354B-46B0-9D27-2D6692D9D68D}"/>
              </a:ext>
            </a:extLst>
          </p:cNvPr>
          <p:cNvSpPr/>
          <p:nvPr/>
        </p:nvSpPr>
        <p:spPr>
          <a:xfrm>
            <a:off x="8277447" y="3476651"/>
            <a:ext cx="3314572" cy="985837"/>
          </a:xfrm>
          <a:prstGeom prst="roundRect">
            <a:avLst/>
          </a:prstGeom>
          <a:solidFill>
            <a:srgbClr val="A53959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Proactive problem solver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748FD-8A8A-402A-9773-5F1948CED40E}"/>
              </a:ext>
            </a:extLst>
          </p:cNvPr>
          <p:cNvSpPr txBox="1"/>
          <p:nvPr/>
        </p:nvSpPr>
        <p:spPr>
          <a:xfrm>
            <a:off x="939962" y="1085850"/>
            <a:ext cx="6453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What are leadership traits?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DF4756-068D-41A6-8814-C5264962F004}"/>
              </a:ext>
            </a:extLst>
          </p:cNvPr>
          <p:cNvSpPr/>
          <p:nvPr/>
        </p:nvSpPr>
        <p:spPr>
          <a:xfrm>
            <a:off x="4438713" y="1714510"/>
            <a:ext cx="3314572" cy="985837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Role Model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4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62" y="423068"/>
            <a:ext cx="10950744" cy="1325563"/>
          </a:xfrm>
        </p:spPr>
        <p:txBody>
          <a:bodyPr/>
          <a:lstStyle/>
          <a:p>
            <a:r>
              <a:rPr lang="en-GB" dirty="0"/>
              <a:t>Developing your leadership skills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442C2-405F-41D9-B7D0-776A8A1DE9D5}"/>
              </a:ext>
            </a:extLst>
          </p:cNvPr>
          <p:cNvSpPr txBox="1"/>
          <p:nvPr/>
        </p:nvSpPr>
        <p:spPr>
          <a:xfrm>
            <a:off x="939962" y="1227991"/>
            <a:ext cx="4832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Examples of gaining leadership skills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7C5C07-3687-4CC0-9BEB-D753C1BC27F0}"/>
              </a:ext>
            </a:extLst>
          </p:cNvPr>
          <p:cNvSpPr/>
          <p:nvPr/>
        </p:nvSpPr>
        <p:spPr>
          <a:xfrm>
            <a:off x="8287561" y="2270638"/>
            <a:ext cx="3341942" cy="1325564"/>
          </a:xfrm>
          <a:prstGeom prst="roundRect">
            <a:avLst/>
          </a:prstGeom>
          <a:solidFill>
            <a:srgbClr val="A53959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Planning big parties or community events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13A379-C267-4DDE-BBE7-424EE368A316}"/>
              </a:ext>
            </a:extLst>
          </p:cNvPr>
          <p:cNvSpPr/>
          <p:nvPr/>
        </p:nvSpPr>
        <p:spPr>
          <a:xfrm>
            <a:off x="562497" y="2270638"/>
            <a:ext cx="3341942" cy="1325564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Leading on a school or college project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55A6EA-653C-4B25-9631-E929B23F8AA7}"/>
              </a:ext>
            </a:extLst>
          </p:cNvPr>
          <p:cNvSpPr/>
          <p:nvPr/>
        </p:nvSpPr>
        <p:spPr>
          <a:xfrm>
            <a:off x="4425029" y="2290364"/>
            <a:ext cx="3341942" cy="1325564"/>
          </a:xfrm>
          <a:prstGeom prst="roundRect">
            <a:avLst/>
          </a:prstGeom>
          <a:solidFill>
            <a:srgbClr val="E93752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Captain of a sports team or club leader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73294-85C7-49D0-AD27-3D8DCCFB2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7" y="3923506"/>
            <a:ext cx="3341942" cy="1794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B5A082-900E-466E-AD38-ADC67C07C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66" y="3923506"/>
            <a:ext cx="3266337" cy="1794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F2DAE9-21E7-45CC-8496-E62D2A954E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 b="15022"/>
          <a:stretch/>
        </p:blipFill>
        <p:spPr>
          <a:xfrm>
            <a:off x="4425029" y="3801043"/>
            <a:ext cx="3341942" cy="20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0326CF-F666-422B-8CD0-E01A49DD764D}"/>
</file>

<file path=customXml/itemProps2.xml><?xml version="1.0" encoding="utf-8"?>
<ds:datastoreItem xmlns:ds="http://schemas.openxmlformats.org/officeDocument/2006/customXml" ds:itemID="{6EACB49D-F4C4-4BAA-A3D5-15878D9B1F32}">
  <ds:schemaRefs>
    <ds:schemaRef ds:uri="http://schemas.microsoft.com/office/2006/documentManagement/types"/>
    <ds:schemaRef ds:uri="d833f47d-cf66-4f75-af90-d4bb35060a78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c95f2d8-01aa-4747-a464-5f63898d5f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6625</TotalTime>
  <Words>568</Words>
  <Application>Microsoft Office PowerPoint</Application>
  <PresentationFormat>Widescreen</PresentationFormat>
  <Paragraphs>143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Developing Transferable Skills- Leadership   </vt:lpstr>
      <vt:lpstr>PowerPoint Presentation</vt:lpstr>
      <vt:lpstr>PowerPoint Presentation</vt:lpstr>
      <vt:lpstr>What are transferable skills?</vt:lpstr>
      <vt:lpstr>PowerPoint Presentation</vt:lpstr>
      <vt:lpstr>PowerPoint Presentation</vt:lpstr>
      <vt:lpstr>Leadership  </vt:lpstr>
      <vt:lpstr>Developing your leadership skills  </vt:lpstr>
      <vt:lpstr>Developing your leadership skills  </vt:lpstr>
      <vt:lpstr>PowerPoint Presentation</vt:lpstr>
      <vt:lpstr>Task 1</vt:lpstr>
      <vt:lpstr>PowerPoint Presentation</vt:lpstr>
      <vt:lpstr>Thank you for listening</vt:lpstr>
      <vt:lpstr>Developing Transferable Skills- Leadership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Simon Chapman</cp:lastModifiedBy>
  <cp:revision>62</cp:revision>
  <dcterms:created xsi:type="dcterms:W3CDTF">2019-09-11T07:44:27Z</dcterms:created>
  <dcterms:modified xsi:type="dcterms:W3CDTF">2020-05-29T14:45:30Z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</Properties>
</file>